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61" r:id="rId2"/>
    <p:sldId id="259" r:id="rId3"/>
    <p:sldId id="257" r:id="rId4"/>
    <p:sldId id="258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B6194D-7CF5-493D-8FBE-34EFFA779790}">
          <p14:sldIdLst>
            <p14:sldId id="261"/>
            <p14:sldId id="259"/>
            <p14:sldId id="257"/>
            <p14:sldId id="258"/>
            <p14:sldId id="262"/>
            <p14:sldId id="263"/>
            <p14:sldId id="264"/>
            <p14:sldId id="266"/>
            <p14:sldId id="267"/>
            <p14:sldId id="268"/>
            <p14:sldId id="269"/>
            <p14:sldId id="265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A392F-C814-4854-96D7-3B1ABF9BB2DD}" type="doc">
      <dgm:prSet loTypeId="urn:microsoft.com/office/officeart/2005/8/layout/hierarchy5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3469958-EC14-4D93-9F2B-DED224AF0E54}">
      <dgm:prSet phldrT="[Текст]" custT="1"/>
      <dgm:spPr/>
      <dgm:t>
        <a:bodyPr/>
        <a:lstStyle/>
        <a:p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Модернизм</a:t>
          </a:r>
          <a:r>
            <a:rPr lang="ru-RU" sz="2900" dirty="0" smtClean="0"/>
            <a:t> </a:t>
          </a:r>
          <a:endParaRPr lang="ru-RU" sz="2900" dirty="0"/>
        </a:p>
      </dgm:t>
    </dgm:pt>
    <dgm:pt modelId="{F8832FE5-D3A8-42FD-A6CA-DF4B007E012F}" type="parTrans" cxnId="{4A05F592-8FF8-4726-BEEE-C30356076227}">
      <dgm:prSet/>
      <dgm:spPr/>
      <dgm:t>
        <a:bodyPr/>
        <a:lstStyle/>
        <a:p>
          <a:endParaRPr lang="ru-RU"/>
        </a:p>
      </dgm:t>
    </dgm:pt>
    <dgm:pt modelId="{14A85CB8-C9DA-4B3E-AC43-585808C8BED8}" type="sibTrans" cxnId="{4A05F592-8FF8-4726-BEEE-C30356076227}">
      <dgm:prSet/>
      <dgm:spPr/>
      <dgm:t>
        <a:bodyPr/>
        <a:lstStyle/>
        <a:p>
          <a:endParaRPr lang="ru-RU"/>
        </a:p>
      </dgm:t>
    </dgm:pt>
    <dgm:pt modelId="{931F33FD-E776-40CD-AA56-5B9E141C3953}" type="asst">
      <dgm:prSet phldrT="[Текст]"/>
      <dgm:spPr/>
      <dgm:t>
        <a:bodyPr/>
        <a:lstStyle/>
        <a:p>
          <a:r>
            <a:rPr lang="ru-RU" dirty="0" smtClean="0"/>
            <a:t>Символизм</a:t>
          </a:r>
          <a:endParaRPr lang="ru-RU" dirty="0"/>
        </a:p>
      </dgm:t>
    </dgm:pt>
    <dgm:pt modelId="{B9DCBD80-E049-47D7-BFE2-48A530B29735}" type="parTrans" cxnId="{5945D6A7-17C9-441E-8DAD-138416D5CBA0}">
      <dgm:prSet/>
      <dgm:spPr/>
      <dgm:t>
        <a:bodyPr/>
        <a:lstStyle/>
        <a:p>
          <a:endParaRPr lang="ru-RU"/>
        </a:p>
      </dgm:t>
    </dgm:pt>
    <dgm:pt modelId="{E6C10366-4C39-407D-8BED-BF5493D09CC9}" type="sibTrans" cxnId="{5945D6A7-17C9-441E-8DAD-138416D5CBA0}">
      <dgm:prSet/>
      <dgm:spPr/>
      <dgm:t>
        <a:bodyPr/>
        <a:lstStyle/>
        <a:p>
          <a:endParaRPr lang="ru-RU"/>
        </a:p>
      </dgm:t>
    </dgm:pt>
    <dgm:pt modelId="{ADFDD9F5-935B-4A28-999E-90111F04F468}">
      <dgm:prSet phldrT="[Текст]"/>
      <dgm:spPr/>
      <dgm:t>
        <a:bodyPr/>
        <a:lstStyle/>
        <a:p>
          <a:r>
            <a:rPr lang="ru-RU" dirty="0" smtClean="0"/>
            <a:t>Акмеизм</a:t>
          </a:r>
          <a:endParaRPr lang="ru-RU" dirty="0"/>
        </a:p>
      </dgm:t>
    </dgm:pt>
    <dgm:pt modelId="{564346BC-C0E2-4C29-9FF9-45E6613721E9}" type="parTrans" cxnId="{6D2C7EA4-15F8-4A3E-B505-AF4C88D7E9D9}">
      <dgm:prSet/>
      <dgm:spPr/>
      <dgm:t>
        <a:bodyPr/>
        <a:lstStyle/>
        <a:p>
          <a:endParaRPr lang="ru-RU"/>
        </a:p>
      </dgm:t>
    </dgm:pt>
    <dgm:pt modelId="{339072C2-6103-4EF1-A175-FD5AA00C9033}" type="sibTrans" cxnId="{6D2C7EA4-15F8-4A3E-B505-AF4C88D7E9D9}">
      <dgm:prSet/>
      <dgm:spPr/>
      <dgm:t>
        <a:bodyPr/>
        <a:lstStyle/>
        <a:p>
          <a:endParaRPr lang="ru-RU"/>
        </a:p>
      </dgm:t>
    </dgm:pt>
    <dgm:pt modelId="{FD5AB45F-5B64-4C4E-84C5-023389E39B22}">
      <dgm:prSet phldrT="[Текст]"/>
      <dgm:spPr/>
      <dgm:t>
        <a:bodyPr/>
        <a:lstStyle/>
        <a:p>
          <a:r>
            <a:rPr lang="ru-RU" dirty="0" smtClean="0"/>
            <a:t>Имажинизм</a:t>
          </a:r>
          <a:endParaRPr lang="ru-RU" dirty="0"/>
        </a:p>
      </dgm:t>
    </dgm:pt>
    <dgm:pt modelId="{C008E639-493C-4134-A261-888F1F161188}" type="parTrans" cxnId="{9007F99B-1205-4EDB-B2FE-7F98A6EF1736}">
      <dgm:prSet/>
      <dgm:spPr/>
      <dgm:t>
        <a:bodyPr/>
        <a:lstStyle/>
        <a:p>
          <a:endParaRPr lang="ru-RU"/>
        </a:p>
      </dgm:t>
    </dgm:pt>
    <dgm:pt modelId="{D2FC00F5-69B6-49F8-84B9-493E35F83A6E}" type="sibTrans" cxnId="{9007F99B-1205-4EDB-B2FE-7F98A6EF1736}">
      <dgm:prSet/>
      <dgm:spPr/>
      <dgm:t>
        <a:bodyPr/>
        <a:lstStyle/>
        <a:p>
          <a:endParaRPr lang="ru-RU"/>
        </a:p>
      </dgm:t>
    </dgm:pt>
    <dgm:pt modelId="{9C4A1109-87B9-4847-B9B1-FB774EC3AACD}">
      <dgm:prSet phldrT="[Текст]"/>
      <dgm:spPr/>
      <dgm:t>
        <a:bodyPr/>
        <a:lstStyle/>
        <a:p>
          <a:r>
            <a:rPr lang="ru-RU" dirty="0" smtClean="0"/>
            <a:t>Футуризм</a:t>
          </a:r>
          <a:endParaRPr lang="ru-RU" dirty="0"/>
        </a:p>
      </dgm:t>
    </dgm:pt>
    <dgm:pt modelId="{0A6FC208-83DF-4E64-975C-F49C4A125C6C}" type="sibTrans" cxnId="{9F49A4CB-3A97-49DD-B7AE-BC2724CB1C39}">
      <dgm:prSet/>
      <dgm:spPr/>
      <dgm:t>
        <a:bodyPr/>
        <a:lstStyle/>
        <a:p>
          <a:endParaRPr lang="ru-RU"/>
        </a:p>
      </dgm:t>
    </dgm:pt>
    <dgm:pt modelId="{ADFD6720-7922-4FAE-84C5-98AAA92019B1}" type="parTrans" cxnId="{9F49A4CB-3A97-49DD-B7AE-BC2724CB1C39}">
      <dgm:prSet/>
      <dgm:spPr/>
      <dgm:t>
        <a:bodyPr/>
        <a:lstStyle/>
        <a:p>
          <a:endParaRPr lang="ru-RU"/>
        </a:p>
      </dgm:t>
    </dgm:pt>
    <dgm:pt modelId="{CC66A34C-D012-4320-80D4-C9FC28EC948C}" type="pres">
      <dgm:prSet presAssocID="{8BAA392F-C814-4854-96D7-3B1ABF9BB2D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CABC0-41B4-4148-8F72-D15F4DE9F7F5}" type="pres">
      <dgm:prSet presAssocID="{8BAA392F-C814-4854-96D7-3B1ABF9BB2DD}" presName="hierFlow" presStyleCnt="0"/>
      <dgm:spPr/>
    </dgm:pt>
    <dgm:pt modelId="{3D1A4AAC-D494-49B5-A754-D4395350033D}" type="pres">
      <dgm:prSet presAssocID="{8BAA392F-C814-4854-96D7-3B1ABF9BB2D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5003C65-F1F1-40EA-BCD5-D2A14FFA7F92}" type="pres">
      <dgm:prSet presAssocID="{33469958-EC14-4D93-9F2B-DED224AF0E54}" presName="Name17" presStyleCnt="0"/>
      <dgm:spPr/>
    </dgm:pt>
    <dgm:pt modelId="{8358C906-58C1-4299-80CE-17B80659564D}" type="pres">
      <dgm:prSet presAssocID="{33469958-EC14-4D93-9F2B-DED224AF0E54}" presName="level1Shape" presStyleLbl="node0" presStyleIdx="0" presStyleCnt="1" custScaleX="130000" custLinFactNeighborX="-63259" custLinFactNeighborY="20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1B88DC-6B02-4635-9448-D175871BA9EE}" type="pres">
      <dgm:prSet presAssocID="{33469958-EC14-4D93-9F2B-DED224AF0E54}" presName="hierChild2" presStyleCnt="0"/>
      <dgm:spPr/>
    </dgm:pt>
    <dgm:pt modelId="{F07F19DE-A5F4-4BBD-9112-21CD0EFA3CD2}" type="pres">
      <dgm:prSet presAssocID="{B9DCBD80-E049-47D7-BFE2-48A530B29735}" presName="Name25" presStyleLbl="parChTrans1D2" presStyleIdx="0" presStyleCnt="4"/>
      <dgm:spPr/>
      <dgm:t>
        <a:bodyPr/>
        <a:lstStyle/>
        <a:p>
          <a:endParaRPr lang="ru-RU"/>
        </a:p>
      </dgm:t>
    </dgm:pt>
    <dgm:pt modelId="{0F108415-BAE9-4502-BC3A-C422A8EEC1B5}" type="pres">
      <dgm:prSet presAssocID="{B9DCBD80-E049-47D7-BFE2-48A530B2973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0EFF8A6-B7CE-49A1-879C-A9B2956C5782}" type="pres">
      <dgm:prSet presAssocID="{931F33FD-E776-40CD-AA56-5B9E141C3953}" presName="Name30" presStyleCnt="0"/>
      <dgm:spPr/>
    </dgm:pt>
    <dgm:pt modelId="{383F67B4-727A-40EE-9227-1B82A2CE3BCC}" type="pres">
      <dgm:prSet presAssocID="{931F33FD-E776-40CD-AA56-5B9E141C3953}" presName="level2Shape" presStyleLbl="asst1" presStyleIdx="0" presStyleCnt="1" custLinFactNeighborX="-69965" custLinFactNeighborY="3149"/>
      <dgm:spPr/>
      <dgm:t>
        <a:bodyPr/>
        <a:lstStyle/>
        <a:p>
          <a:endParaRPr lang="ru-RU"/>
        </a:p>
      </dgm:t>
    </dgm:pt>
    <dgm:pt modelId="{4420B33D-1736-4A74-A103-95B209B5C6CA}" type="pres">
      <dgm:prSet presAssocID="{931F33FD-E776-40CD-AA56-5B9E141C3953}" presName="hierChild3" presStyleCnt="0"/>
      <dgm:spPr/>
    </dgm:pt>
    <dgm:pt modelId="{90357C52-ED2E-4A7D-A5DA-B3A1F05A7A76}" type="pres">
      <dgm:prSet presAssocID="{564346BC-C0E2-4C29-9FF9-45E6613721E9}" presName="Name25" presStyleLbl="parChTrans1D2" presStyleIdx="1" presStyleCnt="4"/>
      <dgm:spPr/>
      <dgm:t>
        <a:bodyPr/>
        <a:lstStyle/>
        <a:p>
          <a:endParaRPr lang="ru-RU"/>
        </a:p>
      </dgm:t>
    </dgm:pt>
    <dgm:pt modelId="{7D759FDC-18BB-4552-9088-C528CAC4BD23}" type="pres">
      <dgm:prSet presAssocID="{564346BC-C0E2-4C29-9FF9-45E6613721E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782A3FA-AA76-4AAE-A550-017BD03DCD26}" type="pres">
      <dgm:prSet presAssocID="{ADFDD9F5-935B-4A28-999E-90111F04F468}" presName="Name30" presStyleCnt="0"/>
      <dgm:spPr/>
    </dgm:pt>
    <dgm:pt modelId="{6CF07907-FD44-43F8-A14D-8E0DB34B42F5}" type="pres">
      <dgm:prSet presAssocID="{ADFDD9F5-935B-4A28-999E-90111F04F468}" presName="level2Shape" presStyleLbl="node2" presStyleIdx="0" presStyleCnt="3" custLinFactNeighborX="-69269" custLinFactNeighborY="-4284"/>
      <dgm:spPr/>
      <dgm:t>
        <a:bodyPr/>
        <a:lstStyle/>
        <a:p>
          <a:endParaRPr lang="ru-RU"/>
        </a:p>
      </dgm:t>
    </dgm:pt>
    <dgm:pt modelId="{A0B7D262-DBAE-421F-858A-412C469C2C96}" type="pres">
      <dgm:prSet presAssocID="{ADFDD9F5-935B-4A28-999E-90111F04F468}" presName="hierChild3" presStyleCnt="0"/>
      <dgm:spPr/>
    </dgm:pt>
    <dgm:pt modelId="{A0174E0F-2DDA-4DBC-81A4-83FE71C33CD3}" type="pres">
      <dgm:prSet presAssocID="{ADFD6720-7922-4FAE-84C5-98AAA92019B1}" presName="Name25" presStyleLbl="parChTrans1D2" presStyleIdx="2" presStyleCnt="4"/>
      <dgm:spPr/>
      <dgm:t>
        <a:bodyPr/>
        <a:lstStyle/>
        <a:p>
          <a:endParaRPr lang="ru-RU"/>
        </a:p>
      </dgm:t>
    </dgm:pt>
    <dgm:pt modelId="{91DE280E-1A21-4203-AEC2-8E0C7864D057}" type="pres">
      <dgm:prSet presAssocID="{ADFD6720-7922-4FAE-84C5-98AAA92019B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9D59C6C-8883-4812-B0D1-21A94608E52A}" type="pres">
      <dgm:prSet presAssocID="{9C4A1109-87B9-4847-B9B1-FB774EC3AACD}" presName="Name30" presStyleCnt="0"/>
      <dgm:spPr/>
    </dgm:pt>
    <dgm:pt modelId="{25D664BC-F719-4EF9-868C-3D8141616D2C}" type="pres">
      <dgm:prSet presAssocID="{9C4A1109-87B9-4847-B9B1-FB774EC3AACD}" presName="level2Shape" presStyleLbl="node2" presStyleIdx="1" presStyleCnt="3" custLinFactNeighborX="-68573" custLinFactNeighborY="-6846"/>
      <dgm:spPr/>
      <dgm:t>
        <a:bodyPr/>
        <a:lstStyle/>
        <a:p>
          <a:endParaRPr lang="ru-RU"/>
        </a:p>
      </dgm:t>
    </dgm:pt>
    <dgm:pt modelId="{37F617A0-8BEF-486A-8B1F-168AB47D66EA}" type="pres">
      <dgm:prSet presAssocID="{9C4A1109-87B9-4847-B9B1-FB774EC3AACD}" presName="hierChild3" presStyleCnt="0"/>
      <dgm:spPr/>
    </dgm:pt>
    <dgm:pt modelId="{03E5BCD6-EB8E-4657-9786-5F2E91E2508F}" type="pres">
      <dgm:prSet presAssocID="{C008E639-493C-4134-A261-888F1F161188}" presName="Name25" presStyleLbl="parChTrans1D2" presStyleIdx="3" presStyleCnt="4"/>
      <dgm:spPr/>
      <dgm:t>
        <a:bodyPr/>
        <a:lstStyle/>
        <a:p>
          <a:endParaRPr lang="ru-RU"/>
        </a:p>
      </dgm:t>
    </dgm:pt>
    <dgm:pt modelId="{B9A88658-6C40-4233-A232-EE434E67C58C}" type="pres">
      <dgm:prSet presAssocID="{C008E639-493C-4134-A261-888F1F16118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9B0C320-3F04-4CEC-B2A5-68DBEAAC4512}" type="pres">
      <dgm:prSet presAssocID="{FD5AB45F-5B64-4C4E-84C5-023389E39B22}" presName="Name30" presStyleCnt="0"/>
      <dgm:spPr/>
    </dgm:pt>
    <dgm:pt modelId="{780F1B15-783B-48D0-9EB2-24A34E0A52B3}" type="pres">
      <dgm:prSet presAssocID="{FD5AB45F-5B64-4C4E-84C5-023389E39B22}" presName="level2Shape" presStyleLbl="node2" presStyleIdx="2" presStyleCnt="3" custLinFactNeighborX="-68921" custLinFactNeighborY="-8848"/>
      <dgm:spPr/>
      <dgm:t>
        <a:bodyPr/>
        <a:lstStyle/>
        <a:p>
          <a:endParaRPr lang="ru-RU"/>
        </a:p>
      </dgm:t>
    </dgm:pt>
    <dgm:pt modelId="{26C581CA-A526-4AA2-A8A4-EAB329C89775}" type="pres">
      <dgm:prSet presAssocID="{FD5AB45F-5B64-4C4E-84C5-023389E39B22}" presName="hierChild3" presStyleCnt="0"/>
      <dgm:spPr/>
    </dgm:pt>
    <dgm:pt modelId="{2B0C2EE2-830D-4169-8835-1F7A683CF74F}" type="pres">
      <dgm:prSet presAssocID="{8BAA392F-C814-4854-96D7-3B1ABF9BB2DD}" presName="bgShapesFlow" presStyleCnt="0"/>
      <dgm:spPr/>
    </dgm:pt>
  </dgm:ptLst>
  <dgm:cxnLst>
    <dgm:cxn modelId="{E2809727-33AF-441B-9DB0-396FA2D757D0}" type="presOf" srcId="{ADFD6720-7922-4FAE-84C5-98AAA92019B1}" destId="{91DE280E-1A21-4203-AEC2-8E0C7864D057}" srcOrd="1" destOrd="0" presId="urn:microsoft.com/office/officeart/2005/8/layout/hierarchy5"/>
    <dgm:cxn modelId="{4221FC09-32B2-4399-A63F-23A8BE083F77}" type="presOf" srcId="{564346BC-C0E2-4C29-9FF9-45E6613721E9}" destId="{90357C52-ED2E-4A7D-A5DA-B3A1F05A7A76}" srcOrd="0" destOrd="0" presId="urn:microsoft.com/office/officeart/2005/8/layout/hierarchy5"/>
    <dgm:cxn modelId="{4A05F592-8FF8-4726-BEEE-C30356076227}" srcId="{8BAA392F-C814-4854-96D7-3B1ABF9BB2DD}" destId="{33469958-EC14-4D93-9F2B-DED224AF0E54}" srcOrd="0" destOrd="0" parTransId="{F8832FE5-D3A8-42FD-A6CA-DF4B007E012F}" sibTransId="{14A85CB8-C9DA-4B3E-AC43-585808C8BED8}"/>
    <dgm:cxn modelId="{9F49A4CB-3A97-49DD-B7AE-BC2724CB1C39}" srcId="{33469958-EC14-4D93-9F2B-DED224AF0E54}" destId="{9C4A1109-87B9-4847-B9B1-FB774EC3AACD}" srcOrd="2" destOrd="0" parTransId="{ADFD6720-7922-4FAE-84C5-98AAA92019B1}" sibTransId="{0A6FC208-83DF-4E64-975C-F49C4A125C6C}"/>
    <dgm:cxn modelId="{071AC311-6191-4220-99B3-1FE8F8CC393B}" type="presOf" srcId="{FD5AB45F-5B64-4C4E-84C5-023389E39B22}" destId="{780F1B15-783B-48D0-9EB2-24A34E0A52B3}" srcOrd="0" destOrd="0" presId="urn:microsoft.com/office/officeart/2005/8/layout/hierarchy5"/>
    <dgm:cxn modelId="{9F37C4A4-084C-4BB7-955F-D9FBB984D931}" type="presOf" srcId="{ADFDD9F5-935B-4A28-999E-90111F04F468}" destId="{6CF07907-FD44-43F8-A14D-8E0DB34B42F5}" srcOrd="0" destOrd="0" presId="urn:microsoft.com/office/officeart/2005/8/layout/hierarchy5"/>
    <dgm:cxn modelId="{2FF104E6-9FE6-43EA-AF2B-9C971A9836E8}" type="presOf" srcId="{9C4A1109-87B9-4847-B9B1-FB774EC3AACD}" destId="{25D664BC-F719-4EF9-868C-3D8141616D2C}" srcOrd="0" destOrd="0" presId="urn:microsoft.com/office/officeart/2005/8/layout/hierarchy5"/>
    <dgm:cxn modelId="{EED52F66-78C1-4B2F-92E3-FF71C24E8DF9}" type="presOf" srcId="{564346BC-C0E2-4C29-9FF9-45E6613721E9}" destId="{7D759FDC-18BB-4552-9088-C528CAC4BD23}" srcOrd="1" destOrd="0" presId="urn:microsoft.com/office/officeart/2005/8/layout/hierarchy5"/>
    <dgm:cxn modelId="{52A34535-F63B-4BB3-8BCD-D11D39BA47A5}" type="presOf" srcId="{C008E639-493C-4134-A261-888F1F161188}" destId="{B9A88658-6C40-4233-A232-EE434E67C58C}" srcOrd="1" destOrd="0" presId="urn:microsoft.com/office/officeart/2005/8/layout/hierarchy5"/>
    <dgm:cxn modelId="{A8F7EDA3-5882-4067-9E40-6F83F5C5C108}" type="presOf" srcId="{ADFD6720-7922-4FAE-84C5-98AAA92019B1}" destId="{A0174E0F-2DDA-4DBC-81A4-83FE71C33CD3}" srcOrd="0" destOrd="0" presId="urn:microsoft.com/office/officeart/2005/8/layout/hierarchy5"/>
    <dgm:cxn modelId="{6D2C7EA4-15F8-4A3E-B505-AF4C88D7E9D9}" srcId="{33469958-EC14-4D93-9F2B-DED224AF0E54}" destId="{ADFDD9F5-935B-4A28-999E-90111F04F468}" srcOrd="1" destOrd="0" parTransId="{564346BC-C0E2-4C29-9FF9-45E6613721E9}" sibTransId="{339072C2-6103-4EF1-A175-FD5AA00C9033}"/>
    <dgm:cxn modelId="{02CE48BB-FC1E-41ED-8A94-9BEBB3B64B08}" type="presOf" srcId="{C008E639-493C-4134-A261-888F1F161188}" destId="{03E5BCD6-EB8E-4657-9786-5F2E91E2508F}" srcOrd="0" destOrd="0" presId="urn:microsoft.com/office/officeart/2005/8/layout/hierarchy5"/>
    <dgm:cxn modelId="{5945D6A7-17C9-441E-8DAD-138416D5CBA0}" srcId="{33469958-EC14-4D93-9F2B-DED224AF0E54}" destId="{931F33FD-E776-40CD-AA56-5B9E141C3953}" srcOrd="0" destOrd="0" parTransId="{B9DCBD80-E049-47D7-BFE2-48A530B29735}" sibTransId="{E6C10366-4C39-407D-8BED-BF5493D09CC9}"/>
    <dgm:cxn modelId="{E06B82A9-CF66-490D-A801-7CA8C0A7F3F5}" type="presOf" srcId="{B9DCBD80-E049-47D7-BFE2-48A530B29735}" destId="{0F108415-BAE9-4502-BC3A-C422A8EEC1B5}" srcOrd="1" destOrd="0" presId="urn:microsoft.com/office/officeart/2005/8/layout/hierarchy5"/>
    <dgm:cxn modelId="{F3CE9E36-AA22-431A-97AB-E792B3BDE58D}" type="presOf" srcId="{8BAA392F-C814-4854-96D7-3B1ABF9BB2DD}" destId="{CC66A34C-D012-4320-80D4-C9FC28EC948C}" srcOrd="0" destOrd="0" presId="urn:microsoft.com/office/officeart/2005/8/layout/hierarchy5"/>
    <dgm:cxn modelId="{FE3F1F36-D3C5-4D61-B63F-3C0FFBDD3197}" type="presOf" srcId="{B9DCBD80-E049-47D7-BFE2-48A530B29735}" destId="{F07F19DE-A5F4-4BBD-9112-21CD0EFA3CD2}" srcOrd="0" destOrd="0" presId="urn:microsoft.com/office/officeart/2005/8/layout/hierarchy5"/>
    <dgm:cxn modelId="{F34C9B96-EB5E-46E2-9C48-0E0D81FFD607}" type="presOf" srcId="{33469958-EC14-4D93-9F2B-DED224AF0E54}" destId="{8358C906-58C1-4299-80CE-17B80659564D}" srcOrd="0" destOrd="0" presId="urn:microsoft.com/office/officeart/2005/8/layout/hierarchy5"/>
    <dgm:cxn modelId="{99B76584-C7BE-4868-9552-7F32412973C1}" type="presOf" srcId="{931F33FD-E776-40CD-AA56-5B9E141C3953}" destId="{383F67B4-727A-40EE-9227-1B82A2CE3BCC}" srcOrd="0" destOrd="0" presId="urn:microsoft.com/office/officeart/2005/8/layout/hierarchy5"/>
    <dgm:cxn modelId="{9007F99B-1205-4EDB-B2FE-7F98A6EF1736}" srcId="{33469958-EC14-4D93-9F2B-DED224AF0E54}" destId="{FD5AB45F-5B64-4C4E-84C5-023389E39B22}" srcOrd="3" destOrd="0" parTransId="{C008E639-493C-4134-A261-888F1F161188}" sibTransId="{D2FC00F5-69B6-49F8-84B9-493E35F83A6E}"/>
    <dgm:cxn modelId="{D49CB849-1769-4AF2-B7E7-3CF55A845549}" type="presParOf" srcId="{CC66A34C-D012-4320-80D4-C9FC28EC948C}" destId="{E94CABC0-41B4-4148-8F72-D15F4DE9F7F5}" srcOrd="0" destOrd="0" presId="urn:microsoft.com/office/officeart/2005/8/layout/hierarchy5"/>
    <dgm:cxn modelId="{0D5AB0D2-A1C0-4550-A4AB-4732D9E6FE68}" type="presParOf" srcId="{E94CABC0-41B4-4148-8F72-D15F4DE9F7F5}" destId="{3D1A4AAC-D494-49B5-A754-D4395350033D}" srcOrd="0" destOrd="0" presId="urn:microsoft.com/office/officeart/2005/8/layout/hierarchy5"/>
    <dgm:cxn modelId="{40E36164-78C0-4519-99F4-0F904D57C4B7}" type="presParOf" srcId="{3D1A4AAC-D494-49B5-A754-D4395350033D}" destId="{D5003C65-F1F1-40EA-BCD5-D2A14FFA7F92}" srcOrd="0" destOrd="0" presId="urn:microsoft.com/office/officeart/2005/8/layout/hierarchy5"/>
    <dgm:cxn modelId="{D97D1EB1-A36E-403A-A6A1-6FFBF74BB5D2}" type="presParOf" srcId="{D5003C65-F1F1-40EA-BCD5-D2A14FFA7F92}" destId="{8358C906-58C1-4299-80CE-17B80659564D}" srcOrd="0" destOrd="0" presId="urn:microsoft.com/office/officeart/2005/8/layout/hierarchy5"/>
    <dgm:cxn modelId="{DC782961-80B7-46FF-827E-969A27FA60C0}" type="presParOf" srcId="{D5003C65-F1F1-40EA-BCD5-D2A14FFA7F92}" destId="{D21B88DC-6B02-4635-9448-D175871BA9EE}" srcOrd="1" destOrd="0" presId="urn:microsoft.com/office/officeart/2005/8/layout/hierarchy5"/>
    <dgm:cxn modelId="{7900A374-B5CD-4EC1-81AE-1999D5FA3CB0}" type="presParOf" srcId="{D21B88DC-6B02-4635-9448-D175871BA9EE}" destId="{F07F19DE-A5F4-4BBD-9112-21CD0EFA3CD2}" srcOrd="0" destOrd="0" presId="urn:microsoft.com/office/officeart/2005/8/layout/hierarchy5"/>
    <dgm:cxn modelId="{E368B5F9-4751-428E-8102-497B08036D31}" type="presParOf" srcId="{F07F19DE-A5F4-4BBD-9112-21CD0EFA3CD2}" destId="{0F108415-BAE9-4502-BC3A-C422A8EEC1B5}" srcOrd="0" destOrd="0" presId="urn:microsoft.com/office/officeart/2005/8/layout/hierarchy5"/>
    <dgm:cxn modelId="{CD1C5226-9898-4480-85B7-271338118A02}" type="presParOf" srcId="{D21B88DC-6B02-4635-9448-D175871BA9EE}" destId="{30EFF8A6-B7CE-49A1-879C-A9B2956C5782}" srcOrd="1" destOrd="0" presId="urn:microsoft.com/office/officeart/2005/8/layout/hierarchy5"/>
    <dgm:cxn modelId="{3E9C64A5-515E-4394-A2E2-931CC6035BE9}" type="presParOf" srcId="{30EFF8A6-B7CE-49A1-879C-A9B2956C5782}" destId="{383F67B4-727A-40EE-9227-1B82A2CE3BCC}" srcOrd="0" destOrd="0" presId="urn:microsoft.com/office/officeart/2005/8/layout/hierarchy5"/>
    <dgm:cxn modelId="{92385757-1CC5-4C42-A3A4-FD3278F9CA48}" type="presParOf" srcId="{30EFF8A6-B7CE-49A1-879C-A9B2956C5782}" destId="{4420B33D-1736-4A74-A103-95B209B5C6CA}" srcOrd="1" destOrd="0" presId="urn:microsoft.com/office/officeart/2005/8/layout/hierarchy5"/>
    <dgm:cxn modelId="{7C6645B2-DF2A-4B49-AE8C-109DD67A3592}" type="presParOf" srcId="{D21B88DC-6B02-4635-9448-D175871BA9EE}" destId="{90357C52-ED2E-4A7D-A5DA-B3A1F05A7A76}" srcOrd="2" destOrd="0" presId="urn:microsoft.com/office/officeart/2005/8/layout/hierarchy5"/>
    <dgm:cxn modelId="{8D44472D-2282-434D-812E-73AE3AF6D3ED}" type="presParOf" srcId="{90357C52-ED2E-4A7D-A5DA-B3A1F05A7A76}" destId="{7D759FDC-18BB-4552-9088-C528CAC4BD23}" srcOrd="0" destOrd="0" presId="urn:microsoft.com/office/officeart/2005/8/layout/hierarchy5"/>
    <dgm:cxn modelId="{A55E0053-6027-4794-A293-6F9C59126B2D}" type="presParOf" srcId="{D21B88DC-6B02-4635-9448-D175871BA9EE}" destId="{7782A3FA-AA76-4AAE-A550-017BD03DCD26}" srcOrd="3" destOrd="0" presId="urn:microsoft.com/office/officeart/2005/8/layout/hierarchy5"/>
    <dgm:cxn modelId="{7E6B4416-5EC1-43B0-AA22-32219873AFD4}" type="presParOf" srcId="{7782A3FA-AA76-4AAE-A550-017BD03DCD26}" destId="{6CF07907-FD44-43F8-A14D-8E0DB34B42F5}" srcOrd="0" destOrd="0" presId="urn:microsoft.com/office/officeart/2005/8/layout/hierarchy5"/>
    <dgm:cxn modelId="{0A71799B-8DF4-4AE7-A485-8FEF2F15EC1C}" type="presParOf" srcId="{7782A3FA-AA76-4AAE-A550-017BD03DCD26}" destId="{A0B7D262-DBAE-421F-858A-412C469C2C96}" srcOrd="1" destOrd="0" presId="urn:microsoft.com/office/officeart/2005/8/layout/hierarchy5"/>
    <dgm:cxn modelId="{FC970DCB-455C-43D7-A0FE-60AC9C51B89D}" type="presParOf" srcId="{D21B88DC-6B02-4635-9448-D175871BA9EE}" destId="{A0174E0F-2DDA-4DBC-81A4-83FE71C33CD3}" srcOrd="4" destOrd="0" presId="urn:microsoft.com/office/officeart/2005/8/layout/hierarchy5"/>
    <dgm:cxn modelId="{FBCFCC14-E021-47C0-821C-1495A440A90F}" type="presParOf" srcId="{A0174E0F-2DDA-4DBC-81A4-83FE71C33CD3}" destId="{91DE280E-1A21-4203-AEC2-8E0C7864D057}" srcOrd="0" destOrd="0" presId="urn:microsoft.com/office/officeart/2005/8/layout/hierarchy5"/>
    <dgm:cxn modelId="{4F2EC8CA-25CD-43D9-9218-3207FC659959}" type="presParOf" srcId="{D21B88DC-6B02-4635-9448-D175871BA9EE}" destId="{D9D59C6C-8883-4812-B0D1-21A94608E52A}" srcOrd="5" destOrd="0" presId="urn:microsoft.com/office/officeart/2005/8/layout/hierarchy5"/>
    <dgm:cxn modelId="{DA4A8040-038B-440C-92CB-ECBB5EE8870D}" type="presParOf" srcId="{D9D59C6C-8883-4812-B0D1-21A94608E52A}" destId="{25D664BC-F719-4EF9-868C-3D8141616D2C}" srcOrd="0" destOrd="0" presId="urn:microsoft.com/office/officeart/2005/8/layout/hierarchy5"/>
    <dgm:cxn modelId="{710F2E83-C59D-407C-A5CD-39B582BE9915}" type="presParOf" srcId="{D9D59C6C-8883-4812-B0D1-21A94608E52A}" destId="{37F617A0-8BEF-486A-8B1F-168AB47D66EA}" srcOrd="1" destOrd="0" presId="urn:microsoft.com/office/officeart/2005/8/layout/hierarchy5"/>
    <dgm:cxn modelId="{2AFB5F16-049A-4327-B8D8-8580E804A450}" type="presParOf" srcId="{D21B88DC-6B02-4635-9448-D175871BA9EE}" destId="{03E5BCD6-EB8E-4657-9786-5F2E91E2508F}" srcOrd="6" destOrd="0" presId="urn:microsoft.com/office/officeart/2005/8/layout/hierarchy5"/>
    <dgm:cxn modelId="{9BE771E1-39C5-4547-A52A-AB93D62E4CD7}" type="presParOf" srcId="{03E5BCD6-EB8E-4657-9786-5F2E91E2508F}" destId="{B9A88658-6C40-4233-A232-EE434E67C58C}" srcOrd="0" destOrd="0" presId="urn:microsoft.com/office/officeart/2005/8/layout/hierarchy5"/>
    <dgm:cxn modelId="{7A3C6BC2-AC68-44DF-A421-08EB497652C3}" type="presParOf" srcId="{D21B88DC-6B02-4635-9448-D175871BA9EE}" destId="{69B0C320-3F04-4CEC-B2A5-68DBEAAC4512}" srcOrd="7" destOrd="0" presId="urn:microsoft.com/office/officeart/2005/8/layout/hierarchy5"/>
    <dgm:cxn modelId="{DBDB9520-C062-4ACF-9B19-4AF3BE2DB964}" type="presParOf" srcId="{69B0C320-3F04-4CEC-B2A5-68DBEAAC4512}" destId="{780F1B15-783B-48D0-9EB2-24A34E0A52B3}" srcOrd="0" destOrd="0" presId="urn:microsoft.com/office/officeart/2005/8/layout/hierarchy5"/>
    <dgm:cxn modelId="{C50873A9-6AA0-40D1-B169-7CD3A176FD2B}" type="presParOf" srcId="{69B0C320-3F04-4CEC-B2A5-68DBEAAC4512}" destId="{26C581CA-A526-4AA2-A8A4-EAB329C89775}" srcOrd="1" destOrd="0" presId="urn:microsoft.com/office/officeart/2005/8/layout/hierarchy5"/>
    <dgm:cxn modelId="{C26404EF-ABAD-4871-B15D-D0D19100FEFD}" type="presParOf" srcId="{CC66A34C-D012-4320-80D4-C9FC28EC948C}" destId="{2B0C2EE2-830D-4169-8835-1F7A683CF74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CF8DF-A1BF-4A87-B093-A25B21A0F8E3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B58698A-152A-4EEB-B5FB-CD60ECAD747D}">
      <dgm:prSet phldrT="[Текст]"/>
      <dgm:spPr/>
      <dgm:t>
        <a:bodyPr/>
        <a:lstStyle/>
        <a:p>
          <a:pPr algn="ctr"/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Сентиментализм</a:t>
          </a:r>
        </a:p>
        <a:p>
          <a:pPr algn="l"/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Литературное направление второй половины </a:t>
          </a:r>
          <a:r>
            <a:rPr lang="ru-RU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XVIII</a:t>
          </a:r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начала </a:t>
          </a:r>
          <a:r>
            <a:rPr lang="ru-RU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XIX</a:t>
          </a:r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века. От французского слова «</a:t>
          </a:r>
          <a:r>
            <a:rPr lang="ru-RU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Sentiment</a:t>
          </a:r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- чувство, чувствительность.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6A921-BB08-4E1C-8C42-4AFE5B670937}" type="parTrans" cxnId="{7BEFFCD5-958B-4E61-BAB8-6B389F2A3BA7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74485-2156-4D4E-9585-466559DEBE98}" type="sibTrans" cxnId="{7BEFFCD5-958B-4E61-BAB8-6B389F2A3BA7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77763-C021-4169-977F-7EA806718D87}">
      <dgm:prSet phldrT="[Текст]"/>
      <dgm:spPr/>
      <dgm:t>
        <a:bodyPr/>
        <a:lstStyle/>
        <a:p>
          <a:pPr algn="ctr"/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Романтизм</a:t>
          </a:r>
        </a:p>
        <a:p>
          <a:pPr algn="l"/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Литературное направления конца </a:t>
          </a:r>
          <a:r>
            <a:rPr lang="ru-RU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XVIII</a:t>
          </a:r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второй половины </a:t>
          </a:r>
          <a:r>
            <a:rPr lang="ru-RU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XIX</a:t>
          </a:r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в. Романтизм возник в 1790-е гг. сначала в Германии, а затем распространился по всему западноевропейскому культурному региону Наибольшее развитие получил в Англии, Германии, Франции (Дж. Байрон, В. Скотт, В. Гюго, П. Мериме)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2B7B1-47DF-4EDF-B2AD-FE76E6823BCA}" type="parTrans" cxnId="{17B206C5-B36F-452E-92AA-DB39AC5D5F17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7E8A8-D607-4563-A48F-1328D8BCFEF9}" type="sibTrans" cxnId="{17B206C5-B36F-452E-92AA-DB39AC5D5F17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157433-6A5A-4343-BBD8-38C12B42D275}">
      <dgm:prSet phldrT="[Текст]"/>
      <dgm:spPr/>
      <dgm:t>
        <a:bodyPr/>
        <a:lstStyle/>
        <a:p>
          <a:pPr algn="ctr"/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Реализм</a:t>
          </a:r>
        </a:p>
        <a:p>
          <a:pPr algn="l"/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аправление в литературе и искусстве </a:t>
          </a:r>
          <a:r>
            <a:rPr lang="ru-RU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XIX</a:t>
          </a:r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века, ставящее целью правдивое воспроизведение действительности в её типических чертах.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7DC8A-FAE4-495D-991B-E0DCDA70802F}" type="parTrans" cxnId="{5F116B45-C0E6-4E7C-B9F9-3511C5351123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8F2F5-A7FF-4489-AB0B-69386A14BD3B}" type="sibTrans" cxnId="{5F116B45-C0E6-4E7C-B9F9-3511C5351123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F5A73-1CD7-468F-819F-ADB88993A94D}">
      <dgm:prSet phldrT="[Текст]"/>
      <dgm:spPr/>
      <dgm:t>
        <a:bodyPr/>
        <a:lstStyle/>
        <a:p>
          <a:pPr algn="ctr"/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Классицизм</a:t>
          </a:r>
        </a:p>
        <a:p>
          <a:pPr algn="l"/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итературное направление </a:t>
          </a:r>
          <a:r>
            <a:rPr lang="ru-RU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XVII</a:t>
          </a:r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начала </a:t>
          </a:r>
          <a:r>
            <a:rPr lang="ru-RU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XIX</a:t>
          </a:r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веков, основанное на подражании античным образцам.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6ACFF-07F1-4493-B900-2C54579DB562}" type="sibTrans" cxnId="{3962DEB9-6EBB-42D8-BC4F-1CD9FEF7E0C3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56FE2-2E80-4B50-8D73-7EF043332BEA}" type="parTrans" cxnId="{3962DEB9-6EBB-42D8-BC4F-1CD9FEF7E0C3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24301-F43C-4EBF-9136-F5CB7947A7D4}" type="pres">
      <dgm:prSet presAssocID="{503CF8DF-A1BF-4A87-B093-A25B21A0F8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5D316A-33C3-49F4-9294-32FBAC23D56F}" type="pres">
      <dgm:prSet presAssocID="{2EDF5A73-1CD7-468F-819F-ADB88993A94D}" presName="comp" presStyleCnt="0"/>
      <dgm:spPr/>
    </dgm:pt>
    <dgm:pt modelId="{244D8F77-012F-4001-960E-5813F6E44B49}" type="pres">
      <dgm:prSet presAssocID="{2EDF5A73-1CD7-468F-819F-ADB88993A94D}" presName="box" presStyleLbl="node1" presStyleIdx="0" presStyleCnt="4" custLinFactNeighborY="3369"/>
      <dgm:spPr/>
      <dgm:t>
        <a:bodyPr/>
        <a:lstStyle/>
        <a:p>
          <a:endParaRPr lang="ru-RU"/>
        </a:p>
      </dgm:t>
    </dgm:pt>
    <dgm:pt modelId="{4FCD6A11-F363-4D5B-9647-AD164BD5D5AE}" type="pres">
      <dgm:prSet presAssocID="{2EDF5A73-1CD7-468F-819F-ADB88993A94D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3771E87D-77C0-482D-B3EC-252D89A043DE}" type="pres">
      <dgm:prSet presAssocID="{2EDF5A73-1CD7-468F-819F-ADB88993A94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34CE5-0CBC-4942-AEA2-0F52468CFE81}" type="pres">
      <dgm:prSet presAssocID="{3346ACFF-07F1-4493-B900-2C54579DB562}" presName="spacer" presStyleCnt="0"/>
      <dgm:spPr/>
    </dgm:pt>
    <dgm:pt modelId="{0FBC83DE-4028-4200-9B7D-66AF635E93CB}" type="pres">
      <dgm:prSet presAssocID="{AB58698A-152A-4EEB-B5FB-CD60ECAD747D}" presName="comp" presStyleCnt="0"/>
      <dgm:spPr/>
    </dgm:pt>
    <dgm:pt modelId="{08F1F217-687A-4DFA-8F45-997E30243DFF}" type="pres">
      <dgm:prSet presAssocID="{AB58698A-152A-4EEB-B5FB-CD60ECAD747D}" presName="box" presStyleLbl="node1" presStyleIdx="1" presStyleCnt="4" custLinFactNeighborX="-401"/>
      <dgm:spPr/>
      <dgm:t>
        <a:bodyPr/>
        <a:lstStyle/>
        <a:p>
          <a:endParaRPr lang="ru-RU"/>
        </a:p>
      </dgm:t>
    </dgm:pt>
    <dgm:pt modelId="{5CC16A41-A6BC-4522-BF48-76EFC0E97A32}" type="pres">
      <dgm:prSet presAssocID="{AB58698A-152A-4EEB-B5FB-CD60ECAD747D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B092E2D-7F19-4CA1-BE57-29F80D512BD4}" type="pres">
      <dgm:prSet presAssocID="{AB58698A-152A-4EEB-B5FB-CD60ECAD747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E8592-3CB5-420E-BB1A-486B2F70D3B8}" type="pres">
      <dgm:prSet presAssocID="{64474485-2156-4D4E-9585-466559DEBE98}" presName="spacer" presStyleCnt="0"/>
      <dgm:spPr/>
    </dgm:pt>
    <dgm:pt modelId="{3DDBFE84-1866-4AB7-9D39-2262BB1FE64F}" type="pres">
      <dgm:prSet presAssocID="{15877763-C021-4169-977F-7EA806718D87}" presName="comp" presStyleCnt="0"/>
      <dgm:spPr/>
    </dgm:pt>
    <dgm:pt modelId="{11034E07-E7E9-47E8-8EBC-5280F05DFAD6}" type="pres">
      <dgm:prSet presAssocID="{15877763-C021-4169-977F-7EA806718D87}" presName="box" presStyleLbl="node1" presStyleIdx="2" presStyleCnt="4"/>
      <dgm:spPr/>
      <dgm:t>
        <a:bodyPr/>
        <a:lstStyle/>
        <a:p>
          <a:endParaRPr lang="ru-RU"/>
        </a:p>
      </dgm:t>
    </dgm:pt>
    <dgm:pt modelId="{2FFA5852-218F-4513-B511-A73F30A01A13}" type="pres">
      <dgm:prSet presAssocID="{15877763-C021-4169-977F-7EA806718D87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FA26D485-D94B-4BC1-8846-6E8000CB796C}" type="pres">
      <dgm:prSet presAssocID="{15877763-C021-4169-977F-7EA806718D8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ADF0C-71F4-4846-89B6-F8084A9272D7}" type="pres">
      <dgm:prSet presAssocID="{8747E8A8-D607-4563-A48F-1328D8BCFEF9}" presName="spacer" presStyleCnt="0"/>
      <dgm:spPr/>
    </dgm:pt>
    <dgm:pt modelId="{E254E439-5B25-47E3-8C8E-FF95CDF26240}" type="pres">
      <dgm:prSet presAssocID="{1C157433-6A5A-4343-BBD8-38C12B42D275}" presName="comp" presStyleCnt="0"/>
      <dgm:spPr/>
    </dgm:pt>
    <dgm:pt modelId="{519F26DC-1405-4D48-A2B7-328C1EC30BCA}" type="pres">
      <dgm:prSet presAssocID="{1C157433-6A5A-4343-BBD8-38C12B42D275}" presName="box" presStyleLbl="node1" presStyleIdx="3" presStyleCnt="4" custLinFactNeighborX="1740"/>
      <dgm:spPr/>
      <dgm:t>
        <a:bodyPr/>
        <a:lstStyle/>
        <a:p>
          <a:endParaRPr lang="ru-RU"/>
        </a:p>
      </dgm:t>
    </dgm:pt>
    <dgm:pt modelId="{150A0838-652D-4225-AAA2-797148E52113}" type="pres">
      <dgm:prSet presAssocID="{1C157433-6A5A-4343-BBD8-38C12B42D275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EB23A6AB-1C9E-4B5C-B694-7AAEFC28BBF5}" type="pres">
      <dgm:prSet presAssocID="{1C157433-6A5A-4343-BBD8-38C12B42D27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C81D2-A0B9-40AD-AAE7-16D7DA40F7E6}" type="presOf" srcId="{15877763-C021-4169-977F-7EA806718D87}" destId="{11034E07-E7E9-47E8-8EBC-5280F05DFAD6}" srcOrd="0" destOrd="0" presId="urn:microsoft.com/office/officeart/2005/8/layout/vList4"/>
    <dgm:cxn modelId="{822F9C04-6874-4BEA-ACEC-9E85251769EB}" type="presOf" srcId="{1C157433-6A5A-4343-BBD8-38C12B42D275}" destId="{519F26DC-1405-4D48-A2B7-328C1EC30BCA}" srcOrd="0" destOrd="0" presId="urn:microsoft.com/office/officeart/2005/8/layout/vList4"/>
    <dgm:cxn modelId="{E165F57E-3152-4F0C-B566-AE48FD3D828D}" type="presOf" srcId="{15877763-C021-4169-977F-7EA806718D87}" destId="{FA26D485-D94B-4BC1-8846-6E8000CB796C}" srcOrd="1" destOrd="0" presId="urn:microsoft.com/office/officeart/2005/8/layout/vList4"/>
    <dgm:cxn modelId="{E703A2EB-CD31-46D7-AF89-330319D929F3}" type="presOf" srcId="{503CF8DF-A1BF-4A87-B093-A25B21A0F8E3}" destId="{19A24301-F43C-4EBF-9136-F5CB7947A7D4}" srcOrd="0" destOrd="0" presId="urn:microsoft.com/office/officeart/2005/8/layout/vList4"/>
    <dgm:cxn modelId="{1CECB325-C9FD-4F6D-BC7F-3D2D2807B3D3}" type="presOf" srcId="{2EDF5A73-1CD7-468F-819F-ADB88993A94D}" destId="{244D8F77-012F-4001-960E-5813F6E44B49}" srcOrd="0" destOrd="0" presId="urn:microsoft.com/office/officeart/2005/8/layout/vList4"/>
    <dgm:cxn modelId="{64EE0806-57CF-4D57-BE70-9401DEDF63F7}" type="presOf" srcId="{2EDF5A73-1CD7-468F-819F-ADB88993A94D}" destId="{3771E87D-77C0-482D-B3EC-252D89A043DE}" srcOrd="1" destOrd="0" presId="urn:microsoft.com/office/officeart/2005/8/layout/vList4"/>
    <dgm:cxn modelId="{3962DEB9-6EBB-42D8-BC4F-1CD9FEF7E0C3}" srcId="{503CF8DF-A1BF-4A87-B093-A25B21A0F8E3}" destId="{2EDF5A73-1CD7-468F-819F-ADB88993A94D}" srcOrd="0" destOrd="0" parTransId="{B9056FE2-2E80-4B50-8D73-7EF043332BEA}" sibTransId="{3346ACFF-07F1-4493-B900-2C54579DB562}"/>
    <dgm:cxn modelId="{DBA00876-DEBE-40E9-AE36-561519DA593C}" type="presOf" srcId="{AB58698A-152A-4EEB-B5FB-CD60ECAD747D}" destId="{08F1F217-687A-4DFA-8F45-997E30243DFF}" srcOrd="0" destOrd="0" presId="urn:microsoft.com/office/officeart/2005/8/layout/vList4"/>
    <dgm:cxn modelId="{5F116B45-C0E6-4E7C-B9F9-3511C5351123}" srcId="{503CF8DF-A1BF-4A87-B093-A25B21A0F8E3}" destId="{1C157433-6A5A-4343-BBD8-38C12B42D275}" srcOrd="3" destOrd="0" parTransId="{7C67DC8A-FAE4-495D-991B-E0DCDA70802F}" sibTransId="{F618F2F5-A7FF-4489-AB0B-69386A14BD3B}"/>
    <dgm:cxn modelId="{08001684-45E4-4937-B050-089230A1BAEA}" type="presOf" srcId="{AB58698A-152A-4EEB-B5FB-CD60ECAD747D}" destId="{FB092E2D-7F19-4CA1-BE57-29F80D512BD4}" srcOrd="1" destOrd="0" presId="urn:microsoft.com/office/officeart/2005/8/layout/vList4"/>
    <dgm:cxn modelId="{17B206C5-B36F-452E-92AA-DB39AC5D5F17}" srcId="{503CF8DF-A1BF-4A87-B093-A25B21A0F8E3}" destId="{15877763-C021-4169-977F-7EA806718D87}" srcOrd="2" destOrd="0" parTransId="{4F42B7B1-47DF-4EDF-B2AD-FE76E6823BCA}" sibTransId="{8747E8A8-D607-4563-A48F-1328D8BCFEF9}"/>
    <dgm:cxn modelId="{7BEFFCD5-958B-4E61-BAB8-6B389F2A3BA7}" srcId="{503CF8DF-A1BF-4A87-B093-A25B21A0F8E3}" destId="{AB58698A-152A-4EEB-B5FB-CD60ECAD747D}" srcOrd="1" destOrd="0" parTransId="{EEB6A921-BB08-4E1C-8C42-4AFE5B670937}" sibTransId="{64474485-2156-4D4E-9585-466559DEBE98}"/>
    <dgm:cxn modelId="{59FE06B2-B366-4270-8C01-DCA7E1481DF0}" type="presOf" srcId="{1C157433-6A5A-4343-BBD8-38C12B42D275}" destId="{EB23A6AB-1C9E-4B5C-B694-7AAEFC28BBF5}" srcOrd="1" destOrd="0" presId="urn:microsoft.com/office/officeart/2005/8/layout/vList4"/>
    <dgm:cxn modelId="{37DA40B9-FC50-47FA-9950-0568B96E4F14}" type="presParOf" srcId="{19A24301-F43C-4EBF-9136-F5CB7947A7D4}" destId="{645D316A-33C3-49F4-9294-32FBAC23D56F}" srcOrd="0" destOrd="0" presId="urn:microsoft.com/office/officeart/2005/8/layout/vList4"/>
    <dgm:cxn modelId="{8932CEBC-FD2C-4A30-8141-E49545A5D308}" type="presParOf" srcId="{645D316A-33C3-49F4-9294-32FBAC23D56F}" destId="{244D8F77-012F-4001-960E-5813F6E44B49}" srcOrd="0" destOrd="0" presId="urn:microsoft.com/office/officeart/2005/8/layout/vList4"/>
    <dgm:cxn modelId="{C5243638-6449-4742-84E4-E3E794E82347}" type="presParOf" srcId="{645D316A-33C3-49F4-9294-32FBAC23D56F}" destId="{4FCD6A11-F363-4D5B-9647-AD164BD5D5AE}" srcOrd="1" destOrd="0" presId="urn:microsoft.com/office/officeart/2005/8/layout/vList4"/>
    <dgm:cxn modelId="{0FA975C2-A5B4-4793-860D-2067D61C9317}" type="presParOf" srcId="{645D316A-33C3-49F4-9294-32FBAC23D56F}" destId="{3771E87D-77C0-482D-B3EC-252D89A043DE}" srcOrd="2" destOrd="0" presId="urn:microsoft.com/office/officeart/2005/8/layout/vList4"/>
    <dgm:cxn modelId="{61156728-9006-4514-A3C8-FE602BD0AA12}" type="presParOf" srcId="{19A24301-F43C-4EBF-9136-F5CB7947A7D4}" destId="{03C34CE5-0CBC-4942-AEA2-0F52468CFE81}" srcOrd="1" destOrd="0" presId="urn:microsoft.com/office/officeart/2005/8/layout/vList4"/>
    <dgm:cxn modelId="{1060EF9D-B65F-4652-8FDE-D977FDA02863}" type="presParOf" srcId="{19A24301-F43C-4EBF-9136-F5CB7947A7D4}" destId="{0FBC83DE-4028-4200-9B7D-66AF635E93CB}" srcOrd="2" destOrd="0" presId="urn:microsoft.com/office/officeart/2005/8/layout/vList4"/>
    <dgm:cxn modelId="{2ED9D00D-C48D-47A4-BBF3-E144FEC78BEF}" type="presParOf" srcId="{0FBC83DE-4028-4200-9B7D-66AF635E93CB}" destId="{08F1F217-687A-4DFA-8F45-997E30243DFF}" srcOrd="0" destOrd="0" presId="urn:microsoft.com/office/officeart/2005/8/layout/vList4"/>
    <dgm:cxn modelId="{AC455488-1235-44F6-873C-F24936BC1106}" type="presParOf" srcId="{0FBC83DE-4028-4200-9B7D-66AF635E93CB}" destId="{5CC16A41-A6BC-4522-BF48-76EFC0E97A32}" srcOrd="1" destOrd="0" presId="urn:microsoft.com/office/officeart/2005/8/layout/vList4"/>
    <dgm:cxn modelId="{6E7F2D46-03E2-4870-8E64-C9B63A53D76B}" type="presParOf" srcId="{0FBC83DE-4028-4200-9B7D-66AF635E93CB}" destId="{FB092E2D-7F19-4CA1-BE57-29F80D512BD4}" srcOrd="2" destOrd="0" presId="urn:microsoft.com/office/officeart/2005/8/layout/vList4"/>
    <dgm:cxn modelId="{2ACB9CDB-585D-4F76-8619-3EC1A10AB600}" type="presParOf" srcId="{19A24301-F43C-4EBF-9136-F5CB7947A7D4}" destId="{34BE8592-3CB5-420E-BB1A-486B2F70D3B8}" srcOrd="3" destOrd="0" presId="urn:microsoft.com/office/officeart/2005/8/layout/vList4"/>
    <dgm:cxn modelId="{D5463BC1-F1AF-493E-9932-520B568CE8BF}" type="presParOf" srcId="{19A24301-F43C-4EBF-9136-F5CB7947A7D4}" destId="{3DDBFE84-1866-4AB7-9D39-2262BB1FE64F}" srcOrd="4" destOrd="0" presId="urn:microsoft.com/office/officeart/2005/8/layout/vList4"/>
    <dgm:cxn modelId="{189B7807-A35D-4E6B-AF1E-0761CEE0B4EF}" type="presParOf" srcId="{3DDBFE84-1866-4AB7-9D39-2262BB1FE64F}" destId="{11034E07-E7E9-47E8-8EBC-5280F05DFAD6}" srcOrd="0" destOrd="0" presId="urn:microsoft.com/office/officeart/2005/8/layout/vList4"/>
    <dgm:cxn modelId="{44AA04A1-FB1F-4CBC-9150-A81F4DF4C615}" type="presParOf" srcId="{3DDBFE84-1866-4AB7-9D39-2262BB1FE64F}" destId="{2FFA5852-218F-4513-B511-A73F30A01A13}" srcOrd="1" destOrd="0" presId="urn:microsoft.com/office/officeart/2005/8/layout/vList4"/>
    <dgm:cxn modelId="{4A5861FB-78FA-4876-B8A3-EAD0EDAA7DE6}" type="presParOf" srcId="{3DDBFE84-1866-4AB7-9D39-2262BB1FE64F}" destId="{FA26D485-D94B-4BC1-8846-6E8000CB796C}" srcOrd="2" destOrd="0" presId="urn:microsoft.com/office/officeart/2005/8/layout/vList4"/>
    <dgm:cxn modelId="{30A9C891-754D-4D90-93E7-92C51DE4FF75}" type="presParOf" srcId="{19A24301-F43C-4EBF-9136-F5CB7947A7D4}" destId="{584ADF0C-71F4-4846-89B6-F8084A9272D7}" srcOrd="5" destOrd="0" presId="urn:microsoft.com/office/officeart/2005/8/layout/vList4"/>
    <dgm:cxn modelId="{ED466757-AEA4-47A0-A372-82561A4B36DF}" type="presParOf" srcId="{19A24301-F43C-4EBF-9136-F5CB7947A7D4}" destId="{E254E439-5B25-47E3-8C8E-FF95CDF26240}" srcOrd="6" destOrd="0" presId="urn:microsoft.com/office/officeart/2005/8/layout/vList4"/>
    <dgm:cxn modelId="{D1D276E8-DB70-4029-AD32-DBD93884A8D9}" type="presParOf" srcId="{E254E439-5B25-47E3-8C8E-FF95CDF26240}" destId="{519F26DC-1405-4D48-A2B7-328C1EC30BCA}" srcOrd="0" destOrd="0" presId="urn:microsoft.com/office/officeart/2005/8/layout/vList4"/>
    <dgm:cxn modelId="{A3C663D0-8D2A-444D-AB8B-B27942B650A6}" type="presParOf" srcId="{E254E439-5B25-47E3-8C8E-FF95CDF26240}" destId="{150A0838-652D-4225-AAA2-797148E52113}" srcOrd="1" destOrd="0" presId="urn:microsoft.com/office/officeart/2005/8/layout/vList4"/>
    <dgm:cxn modelId="{787A3175-CD30-490D-89BB-017842A7E598}" type="presParOf" srcId="{E254E439-5B25-47E3-8C8E-FF95CDF26240}" destId="{EB23A6AB-1C9E-4B5C-B694-7AAEFC28BBF5}" srcOrd="2" destOrd="0" presId="urn:microsoft.com/office/officeart/2005/8/layout/vList4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AA392F-C814-4854-96D7-3B1ABF9BB2DD}" type="doc">
      <dgm:prSet loTypeId="urn:microsoft.com/office/officeart/2005/8/layout/hierarchy5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3469958-EC14-4D93-9F2B-DED224AF0E54}">
      <dgm:prSet phldrT="[Текст]" custT="1"/>
      <dgm:spPr/>
      <dgm:t>
        <a:bodyPr/>
        <a:lstStyle/>
        <a:p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Модернизм</a:t>
          </a:r>
          <a:r>
            <a:rPr lang="ru-RU" sz="2900" dirty="0" smtClean="0"/>
            <a:t> </a:t>
          </a:r>
          <a:endParaRPr lang="ru-RU" sz="2900" dirty="0"/>
        </a:p>
      </dgm:t>
    </dgm:pt>
    <dgm:pt modelId="{F8832FE5-D3A8-42FD-A6CA-DF4B007E012F}" type="parTrans" cxnId="{4A05F592-8FF8-4726-BEEE-C30356076227}">
      <dgm:prSet/>
      <dgm:spPr/>
      <dgm:t>
        <a:bodyPr/>
        <a:lstStyle/>
        <a:p>
          <a:endParaRPr lang="ru-RU"/>
        </a:p>
      </dgm:t>
    </dgm:pt>
    <dgm:pt modelId="{14A85CB8-C9DA-4B3E-AC43-585808C8BED8}" type="sibTrans" cxnId="{4A05F592-8FF8-4726-BEEE-C30356076227}">
      <dgm:prSet/>
      <dgm:spPr/>
      <dgm:t>
        <a:bodyPr/>
        <a:lstStyle/>
        <a:p>
          <a:endParaRPr lang="ru-RU"/>
        </a:p>
      </dgm:t>
    </dgm:pt>
    <dgm:pt modelId="{931F33FD-E776-40CD-AA56-5B9E141C3953}" type="asst">
      <dgm:prSet phldrT="[Текст]"/>
      <dgm:spPr/>
      <dgm:t>
        <a:bodyPr/>
        <a:lstStyle/>
        <a:p>
          <a:r>
            <a:rPr lang="ru-RU" dirty="0" smtClean="0"/>
            <a:t>Символизм</a:t>
          </a:r>
          <a:endParaRPr lang="ru-RU" dirty="0"/>
        </a:p>
      </dgm:t>
    </dgm:pt>
    <dgm:pt modelId="{B9DCBD80-E049-47D7-BFE2-48A530B29735}" type="parTrans" cxnId="{5945D6A7-17C9-441E-8DAD-138416D5CBA0}">
      <dgm:prSet/>
      <dgm:spPr/>
      <dgm:t>
        <a:bodyPr/>
        <a:lstStyle/>
        <a:p>
          <a:endParaRPr lang="ru-RU"/>
        </a:p>
      </dgm:t>
    </dgm:pt>
    <dgm:pt modelId="{E6C10366-4C39-407D-8BED-BF5493D09CC9}" type="sibTrans" cxnId="{5945D6A7-17C9-441E-8DAD-138416D5CBA0}">
      <dgm:prSet/>
      <dgm:spPr/>
      <dgm:t>
        <a:bodyPr/>
        <a:lstStyle/>
        <a:p>
          <a:endParaRPr lang="ru-RU"/>
        </a:p>
      </dgm:t>
    </dgm:pt>
    <dgm:pt modelId="{ADFDD9F5-935B-4A28-999E-90111F04F468}">
      <dgm:prSet phldrT="[Текст]"/>
      <dgm:spPr/>
      <dgm:t>
        <a:bodyPr/>
        <a:lstStyle/>
        <a:p>
          <a:r>
            <a:rPr lang="ru-RU" dirty="0" smtClean="0"/>
            <a:t>Акмеизм</a:t>
          </a:r>
          <a:endParaRPr lang="ru-RU" dirty="0"/>
        </a:p>
      </dgm:t>
    </dgm:pt>
    <dgm:pt modelId="{564346BC-C0E2-4C29-9FF9-45E6613721E9}" type="parTrans" cxnId="{6D2C7EA4-15F8-4A3E-B505-AF4C88D7E9D9}">
      <dgm:prSet/>
      <dgm:spPr/>
      <dgm:t>
        <a:bodyPr/>
        <a:lstStyle/>
        <a:p>
          <a:endParaRPr lang="ru-RU"/>
        </a:p>
      </dgm:t>
    </dgm:pt>
    <dgm:pt modelId="{339072C2-6103-4EF1-A175-FD5AA00C9033}" type="sibTrans" cxnId="{6D2C7EA4-15F8-4A3E-B505-AF4C88D7E9D9}">
      <dgm:prSet/>
      <dgm:spPr/>
      <dgm:t>
        <a:bodyPr/>
        <a:lstStyle/>
        <a:p>
          <a:endParaRPr lang="ru-RU"/>
        </a:p>
      </dgm:t>
    </dgm:pt>
    <dgm:pt modelId="{FD5AB45F-5B64-4C4E-84C5-023389E39B22}">
      <dgm:prSet phldrT="[Текст]"/>
      <dgm:spPr/>
      <dgm:t>
        <a:bodyPr/>
        <a:lstStyle/>
        <a:p>
          <a:r>
            <a:rPr lang="ru-RU" dirty="0" smtClean="0"/>
            <a:t>Имажинизм</a:t>
          </a:r>
          <a:endParaRPr lang="ru-RU" dirty="0"/>
        </a:p>
      </dgm:t>
    </dgm:pt>
    <dgm:pt modelId="{C008E639-493C-4134-A261-888F1F161188}" type="parTrans" cxnId="{9007F99B-1205-4EDB-B2FE-7F98A6EF1736}">
      <dgm:prSet/>
      <dgm:spPr/>
      <dgm:t>
        <a:bodyPr/>
        <a:lstStyle/>
        <a:p>
          <a:endParaRPr lang="ru-RU"/>
        </a:p>
      </dgm:t>
    </dgm:pt>
    <dgm:pt modelId="{D2FC00F5-69B6-49F8-84B9-493E35F83A6E}" type="sibTrans" cxnId="{9007F99B-1205-4EDB-B2FE-7F98A6EF1736}">
      <dgm:prSet/>
      <dgm:spPr/>
      <dgm:t>
        <a:bodyPr/>
        <a:lstStyle/>
        <a:p>
          <a:endParaRPr lang="ru-RU"/>
        </a:p>
      </dgm:t>
    </dgm:pt>
    <dgm:pt modelId="{9C4A1109-87B9-4847-B9B1-FB774EC3AACD}">
      <dgm:prSet phldrT="[Текст]"/>
      <dgm:spPr/>
      <dgm:t>
        <a:bodyPr/>
        <a:lstStyle/>
        <a:p>
          <a:r>
            <a:rPr lang="ru-RU" dirty="0" smtClean="0"/>
            <a:t>Футуризм</a:t>
          </a:r>
          <a:endParaRPr lang="ru-RU" dirty="0"/>
        </a:p>
      </dgm:t>
    </dgm:pt>
    <dgm:pt modelId="{0A6FC208-83DF-4E64-975C-F49C4A125C6C}" type="sibTrans" cxnId="{9F49A4CB-3A97-49DD-B7AE-BC2724CB1C39}">
      <dgm:prSet/>
      <dgm:spPr/>
      <dgm:t>
        <a:bodyPr/>
        <a:lstStyle/>
        <a:p>
          <a:endParaRPr lang="ru-RU"/>
        </a:p>
      </dgm:t>
    </dgm:pt>
    <dgm:pt modelId="{ADFD6720-7922-4FAE-84C5-98AAA92019B1}" type="parTrans" cxnId="{9F49A4CB-3A97-49DD-B7AE-BC2724CB1C39}">
      <dgm:prSet/>
      <dgm:spPr/>
      <dgm:t>
        <a:bodyPr/>
        <a:lstStyle/>
        <a:p>
          <a:endParaRPr lang="ru-RU"/>
        </a:p>
      </dgm:t>
    </dgm:pt>
    <dgm:pt modelId="{CC66A34C-D012-4320-80D4-C9FC28EC948C}" type="pres">
      <dgm:prSet presAssocID="{8BAA392F-C814-4854-96D7-3B1ABF9BB2D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CABC0-41B4-4148-8F72-D15F4DE9F7F5}" type="pres">
      <dgm:prSet presAssocID="{8BAA392F-C814-4854-96D7-3B1ABF9BB2DD}" presName="hierFlow" presStyleCnt="0"/>
      <dgm:spPr/>
    </dgm:pt>
    <dgm:pt modelId="{3D1A4AAC-D494-49B5-A754-D4395350033D}" type="pres">
      <dgm:prSet presAssocID="{8BAA392F-C814-4854-96D7-3B1ABF9BB2D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5003C65-F1F1-40EA-BCD5-D2A14FFA7F92}" type="pres">
      <dgm:prSet presAssocID="{33469958-EC14-4D93-9F2B-DED224AF0E54}" presName="Name17" presStyleCnt="0"/>
      <dgm:spPr/>
    </dgm:pt>
    <dgm:pt modelId="{8358C906-58C1-4299-80CE-17B80659564D}" type="pres">
      <dgm:prSet presAssocID="{33469958-EC14-4D93-9F2B-DED224AF0E54}" presName="level1Shape" presStyleLbl="node0" presStyleIdx="0" presStyleCnt="1" custScaleX="130000" custLinFactNeighborX="-63259" custLinFactNeighborY="20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1B88DC-6B02-4635-9448-D175871BA9EE}" type="pres">
      <dgm:prSet presAssocID="{33469958-EC14-4D93-9F2B-DED224AF0E54}" presName="hierChild2" presStyleCnt="0"/>
      <dgm:spPr/>
    </dgm:pt>
    <dgm:pt modelId="{F07F19DE-A5F4-4BBD-9112-21CD0EFA3CD2}" type="pres">
      <dgm:prSet presAssocID="{B9DCBD80-E049-47D7-BFE2-48A530B29735}" presName="Name25" presStyleLbl="parChTrans1D2" presStyleIdx="0" presStyleCnt="4"/>
      <dgm:spPr/>
      <dgm:t>
        <a:bodyPr/>
        <a:lstStyle/>
        <a:p>
          <a:endParaRPr lang="ru-RU"/>
        </a:p>
      </dgm:t>
    </dgm:pt>
    <dgm:pt modelId="{0F108415-BAE9-4502-BC3A-C422A8EEC1B5}" type="pres">
      <dgm:prSet presAssocID="{B9DCBD80-E049-47D7-BFE2-48A530B2973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0EFF8A6-B7CE-49A1-879C-A9B2956C5782}" type="pres">
      <dgm:prSet presAssocID="{931F33FD-E776-40CD-AA56-5B9E141C3953}" presName="Name30" presStyleCnt="0"/>
      <dgm:spPr/>
    </dgm:pt>
    <dgm:pt modelId="{383F67B4-727A-40EE-9227-1B82A2CE3BCC}" type="pres">
      <dgm:prSet presAssocID="{931F33FD-E776-40CD-AA56-5B9E141C3953}" presName="level2Shape" presStyleLbl="asst1" presStyleIdx="0" presStyleCnt="1" custLinFactNeighborX="-69965" custLinFactNeighborY="3149"/>
      <dgm:spPr/>
      <dgm:t>
        <a:bodyPr/>
        <a:lstStyle/>
        <a:p>
          <a:endParaRPr lang="ru-RU"/>
        </a:p>
      </dgm:t>
    </dgm:pt>
    <dgm:pt modelId="{4420B33D-1736-4A74-A103-95B209B5C6CA}" type="pres">
      <dgm:prSet presAssocID="{931F33FD-E776-40CD-AA56-5B9E141C3953}" presName="hierChild3" presStyleCnt="0"/>
      <dgm:spPr/>
    </dgm:pt>
    <dgm:pt modelId="{90357C52-ED2E-4A7D-A5DA-B3A1F05A7A76}" type="pres">
      <dgm:prSet presAssocID="{564346BC-C0E2-4C29-9FF9-45E6613721E9}" presName="Name25" presStyleLbl="parChTrans1D2" presStyleIdx="1" presStyleCnt="4"/>
      <dgm:spPr/>
      <dgm:t>
        <a:bodyPr/>
        <a:lstStyle/>
        <a:p>
          <a:endParaRPr lang="ru-RU"/>
        </a:p>
      </dgm:t>
    </dgm:pt>
    <dgm:pt modelId="{7D759FDC-18BB-4552-9088-C528CAC4BD23}" type="pres">
      <dgm:prSet presAssocID="{564346BC-C0E2-4C29-9FF9-45E6613721E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782A3FA-AA76-4AAE-A550-017BD03DCD26}" type="pres">
      <dgm:prSet presAssocID="{ADFDD9F5-935B-4A28-999E-90111F04F468}" presName="Name30" presStyleCnt="0"/>
      <dgm:spPr/>
    </dgm:pt>
    <dgm:pt modelId="{6CF07907-FD44-43F8-A14D-8E0DB34B42F5}" type="pres">
      <dgm:prSet presAssocID="{ADFDD9F5-935B-4A28-999E-90111F04F468}" presName="level2Shape" presStyleLbl="node2" presStyleIdx="0" presStyleCnt="3" custLinFactNeighborX="-69269" custLinFactNeighborY="-4284"/>
      <dgm:spPr/>
      <dgm:t>
        <a:bodyPr/>
        <a:lstStyle/>
        <a:p>
          <a:endParaRPr lang="ru-RU"/>
        </a:p>
      </dgm:t>
    </dgm:pt>
    <dgm:pt modelId="{A0B7D262-DBAE-421F-858A-412C469C2C96}" type="pres">
      <dgm:prSet presAssocID="{ADFDD9F5-935B-4A28-999E-90111F04F468}" presName="hierChild3" presStyleCnt="0"/>
      <dgm:spPr/>
    </dgm:pt>
    <dgm:pt modelId="{A0174E0F-2DDA-4DBC-81A4-83FE71C33CD3}" type="pres">
      <dgm:prSet presAssocID="{ADFD6720-7922-4FAE-84C5-98AAA92019B1}" presName="Name25" presStyleLbl="parChTrans1D2" presStyleIdx="2" presStyleCnt="4"/>
      <dgm:spPr/>
      <dgm:t>
        <a:bodyPr/>
        <a:lstStyle/>
        <a:p>
          <a:endParaRPr lang="ru-RU"/>
        </a:p>
      </dgm:t>
    </dgm:pt>
    <dgm:pt modelId="{91DE280E-1A21-4203-AEC2-8E0C7864D057}" type="pres">
      <dgm:prSet presAssocID="{ADFD6720-7922-4FAE-84C5-98AAA92019B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9D59C6C-8883-4812-B0D1-21A94608E52A}" type="pres">
      <dgm:prSet presAssocID="{9C4A1109-87B9-4847-B9B1-FB774EC3AACD}" presName="Name30" presStyleCnt="0"/>
      <dgm:spPr/>
    </dgm:pt>
    <dgm:pt modelId="{25D664BC-F719-4EF9-868C-3D8141616D2C}" type="pres">
      <dgm:prSet presAssocID="{9C4A1109-87B9-4847-B9B1-FB774EC3AACD}" presName="level2Shape" presStyleLbl="node2" presStyleIdx="1" presStyleCnt="3" custLinFactNeighborX="-68573" custLinFactNeighborY="-6846"/>
      <dgm:spPr/>
      <dgm:t>
        <a:bodyPr/>
        <a:lstStyle/>
        <a:p>
          <a:endParaRPr lang="ru-RU"/>
        </a:p>
      </dgm:t>
    </dgm:pt>
    <dgm:pt modelId="{37F617A0-8BEF-486A-8B1F-168AB47D66EA}" type="pres">
      <dgm:prSet presAssocID="{9C4A1109-87B9-4847-B9B1-FB774EC3AACD}" presName="hierChild3" presStyleCnt="0"/>
      <dgm:spPr/>
    </dgm:pt>
    <dgm:pt modelId="{03E5BCD6-EB8E-4657-9786-5F2E91E2508F}" type="pres">
      <dgm:prSet presAssocID="{C008E639-493C-4134-A261-888F1F161188}" presName="Name25" presStyleLbl="parChTrans1D2" presStyleIdx="3" presStyleCnt="4"/>
      <dgm:spPr/>
      <dgm:t>
        <a:bodyPr/>
        <a:lstStyle/>
        <a:p>
          <a:endParaRPr lang="ru-RU"/>
        </a:p>
      </dgm:t>
    </dgm:pt>
    <dgm:pt modelId="{B9A88658-6C40-4233-A232-EE434E67C58C}" type="pres">
      <dgm:prSet presAssocID="{C008E639-493C-4134-A261-888F1F16118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9B0C320-3F04-4CEC-B2A5-68DBEAAC4512}" type="pres">
      <dgm:prSet presAssocID="{FD5AB45F-5B64-4C4E-84C5-023389E39B22}" presName="Name30" presStyleCnt="0"/>
      <dgm:spPr/>
    </dgm:pt>
    <dgm:pt modelId="{780F1B15-783B-48D0-9EB2-24A34E0A52B3}" type="pres">
      <dgm:prSet presAssocID="{FD5AB45F-5B64-4C4E-84C5-023389E39B22}" presName="level2Shape" presStyleLbl="node2" presStyleIdx="2" presStyleCnt="3" custLinFactNeighborX="-68921" custLinFactNeighborY="-8848"/>
      <dgm:spPr/>
      <dgm:t>
        <a:bodyPr/>
        <a:lstStyle/>
        <a:p>
          <a:endParaRPr lang="ru-RU"/>
        </a:p>
      </dgm:t>
    </dgm:pt>
    <dgm:pt modelId="{26C581CA-A526-4AA2-A8A4-EAB329C89775}" type="pres">
      <dgm:prSet presAssocID="{FD5AB45F-5B64-4C4E-84C5-023389E39B22}" presName="hierChild3" presStyleCnt="0"/>
      <dgm:spPr/>
    </dgm:pt>
    <dgm:pt modelId="{2B0C2EE2-830D-4169-8835-1F7A683CF74F}" type="pres">
      <dgm:prSet presAssocID="{8BAA392F-C814-4854-96D7-3B1ABF9BB2DD}" presName="bgShapesFlow" presStyleCnt="0"/>
      <dgm:spPr/>
    </dgm:pt>
  </dgm:ptLst>
  <dgm:cxnLst>
    <dgm:cxn modelId="{8E3A58A2-E36B-4AF7-901F-7CE114A3119F}" type="presOf" srcId="{ADFD6720-7922-4FAE-84C5-98AAA92019B1}" destId="{91DE280E-1A21-4203-AEC2-8E0C7864D057}" srcOrd="1" destOrd="0" presId="urn:microsoft.com/office/officeart/2005/8/layout/hierarchy5"/>
    <dgm:cxn modelId="{3A877930-2973-4C74-971C-E1113EA4E1FB}" type="presOf" srcId="{8BAA392F-C814-4854-96D7-3B1ABF9BB2DD}" destId="{CC66A34C-D012-4320-80D4-C9FC28EC948C}" srcOrd="0" destOrd="0" presId="urn:microsoft.com/office/officeart/2005/8/layout/hierarchy5"/>
    <dgm:cxn modelId="{F9A9858B-3280-403C-AF35-F6B4B35B1859}" type="presOf" srcId="{564346BC-C0E2-4C29-9FF9-45E6613721E9}" destId="{7D759FDC-18BB-4552-9088-C528CAC4BD23}" srcOrd="1" destOrd="0" presId="urn:microsoft.com/office/officeart/2005/8/layout/hierarchy5"/>
    <dgm:cxn modelId="{4A63B302-156A-486E-A0FE-8575815E3213}" type="presOf" srcId="{C008E639-493C-4134-A261-888F1F161188}" destId="{B9A88658-6C40-4233-A232-EE434E67C58C}" srcOrd="1" destOrd="0" presId="urn:microsoft.com/office/officeart/2005/8/layout/hierarchy5"/>
    <dgm:cxn modelId="{4A05F592-8FF8-4726-BEEE-C30356076227}" srcId="{8BAA392F-C814-4854-96D7-3B1ABF9BB2DD}" destId="{33469958-EC14-4D93-9F2B-DED224AF0E54}" srcOrd="0" destOrd="0" parTransId="{F8832FE5-D3A8-42FD-A6CA-DF4B007E012F}" sibTransId="{14A85CB8-C9DA-4B3E-AC43-585808C8BED8}"/>
    <dgm:cxn modelId="{2EC5A296-08ED-4C42-B7F8-73C10C9B89BB}" type="presOf" srcId="{ADFD6720-7922-4FAE-84C5-98AAA92019B1}" destId="{A0174E0F-2DDA-4DBC-81A4-83FE71C33CD3}" srcOrd="0" destOrd="0" presId="urn:microsoft.com/office/officeart/2005/8/layout/hierarchy5"/>
    <dgm:cxn modelId="{9F49A4CB-3A97-49DD-B7AE-BC2724CB1C39}" srcId="{33469958-EC14-4D93-9F2B-DED224AF0E54}" destId="{9C4A1109-87B9-4847-B9B1-FB774EC3AACD}" srcOrd="2" destOrd="0" parTransId="{ADFD6720-7922-4FAE-84C5-98AAA92019B1}" sibTransId="{0A6FC208-83DF-4E64-975C-F49C4A125C6C}"/>
    <dgm:cxn modelId="{4346E89D-97D3-472D-8D34-34DBC071257B}" type="presOf" srcId="{FD5AB45F-5B64-4C4E-84C5-023389E39B22}" destId="{780F1B15-783B-48D0-9EB2-24A34E0A52B3}" srcOrd="0" destOrd="0" presId="urn:microsoft.com/office/officeart/2005/8/layout/hierarchy5"/>
    <dgm:cxn modelId="{825612C0-4D15-49D1-B425-B2B25675FD86}" type="presOf" srcId="{B9DCBD80-E049-47D7-BFE2-48A530B29735}" destId="{0F108415-BAE9-4502-BC3A-C422A8EEC1B5}" srcOrd="1" destOrd="0" presId="urn:microsoft.com/office/officeart/2005/8/layout/hierarchy5"/>
    <dgm:cxn modelId="{D14C2E75-CC8F-43FD-9434-EC88D0A927B7}" type="presOf" srcId="{ADFDD9F5-935B-4A28-999E-90111F04F468}" destId="{6CF07907-FD44-43F8-A14D-8E0DB34B42F5}" srcOrd="0" destOrd="0" presId="urn:microsoft.com/office/officeart/2005/8/layout/hierarchy5"/>
    <dgm:cxn modelId="{737506D4-D39A-4378-8F21-55E8AE96EA70}" type="presOf" srcId="{B9DCBD80-E049-47D7-BFE2-48A530B29735}" destId="{F07F19DE-A5F4-4BBD-9112-21CD0EFA3CD2}" srcOrd="0" destOrd="0" presId="urn:microsoft.com/office/officeart/2005/8/layout/hierarchy5"/>
    <dgm:cxn modelId="{6D2C7EA4-15F8-4A3E-B505-AF4C88D7E9D9}" srcId="{33469958-EC14-4D93-9F2B-DED224AF0E54}" destId="{ADFDD9F5-935B-4A28-999E-90111F04F468}" srcOrd="1" destOrd="0" parTransId="{564346BC-C0E2-4C29-9FF9-45E6613721E9}" sibTransId="{339072C2-6103-4EF1-A175-FD5AA00C9033}"/>
    <dgm:cxn modelId="{93979D49-42D0-4ED8-B5DC-BC9742712D7C}" type="presOf" srcId="{931F33FD-E776-40CD-AA56-5B9E141C3953}" destId="{383F67B4-727A-40EE-9227-1B82A2CE3BCC}" srcOrd="0" destOrd="0" presId="urn:microsoft.com/office/officeart/2005/8/layout/hierarchy5"/>
    <dgm:cxn modelId="{5945D6A7-17C9-441E-8DAD-138416D5CBA0}" srcId="{33469958-EC14-4D93-9F2B-DED224AF0E54}" destId="{931F33FD-E776-40CD-AA56-5B9E141C3953}" srcOrd="0" destOrd="0" parTransId="{B9DCBD80-E049-47D7-BFE2-48A530B29735}" sibTransId="{E6C10366-4C39-407D-8BED-BF5493D09CC9}"/>
    <dgm:cxn modelId="{4C0C907F-3517-48C0-B6BA-74C1F6271251}" type="presOf" srcId="{33469958-EC14-4D93-9F2B-DED224AF0E54}" destId="{8358C906-58C1-4299-80CE-17B80659564D}" srcOrd="0" destOrd="0" presId="urn:microsoft.com/office/officeart/2005/8/layout/hierarchy5"/>
    <dgm:cxn modelId="{B9041B0A-C85B-44FB-9699-60466180366B}" type="presOf" srcId="{9C4A1109-87B9-4847-B9B1-FB774EC3AACD}" destId="{25D664BC-F719-4EF9-868C-3D8141616D2C}" srcOrd="0" destOrd="0" presId="urn:microsoft.com/office/officeart/2005/8/layout/hierarchy5"/>
    <dgm:cxn modelId="{4A11205E-91CD-47CA-87EA-BBA59604554B}" type="presOf" srcId="{C008E639-493C-4134-A261-888F1F161188}" destId="{03E5BCD6-EB8E-4657-9786-5F2E91E2508F}" srcOrd="0" destOrd="0" presId="urn:microsoft.com/office/officeart/2005/8/layout/hierarchy5"/>
    <dgm:cxn modelId="{E02CA97A-8F51-4233-83B3-226BDE10E4F6}" type="presOf" srcId="{564346BC-C0E2-4C29-9FF9-45E6613721E9}" destId="{90357C52-ED2E-4A7D-A5DA-B3A1F05A7A76}" srcOrd="0" destOrd="0" presId="urn:microsoft.com/office/officeart/2005/8/layout/hierarchy5"/>
    <dgm:cxn modelId="{9007F99B-1205-4EDB-B2FE-7F98A6EF1736}" srcId="{33469958-EC14-4D93-9F2B-DED224AF0E54}" destId="{FD5AB45F-5B64-4C4E-84C5-023389E39B22}" srcOrd="3" destOrd="0" parTransId="{C008E639-493C-4134-A261-888F1F161188}" sibTransId="{D2FC00F5-69B6-49F8-84B9-493E35F83A6E}"/>
    <dgm:cxn modelId="{8B2A8AF5-C0AE-4DBC-83D2-1F8543B55C69}" type="presParOf" srcId="{CC66A34C-D012-4320-80D4-C9FC28EC948C}" destId="{E94CABC0-41B4-4148-8F72-D15F4DE9F7F5}" srcOrd="0" destOrd="0" presId="urn:microsoft.com/office/officeart/2005/8/layout/hierarchy5"/>
    <dgm:cxn modelId="{C82461E4-02A5-4754-8EF6-D31E36A3F1BD}" type="presParOf" srcId="{E94CABC0-41B4-4148-8F72-D15F4DE9F7F5}" destId="{3D1A4AAC-D494-49B5-A754-D4395350033D}" srcOrd="0" destOrd="0" presId="urn:microsoft.com/office/officeart/2005/8/layout/hierarchy5"/>
    <dgm:cxn modelId="{39622567-FFCA-42D9-9F0C-A9A30AB360C3}" type="presParOf" srcId="{3D1A4AAC-D494-49B5-A754-D4395350033D}" destId="{D5003C65-F1F1-40EA-BCD5-D2A14FFA7F92}" srcOrd="0" destOrd="0" presId="urn:microsoft.com/office/officeart/2005/8/layout/hierarchy5"/>
    <dgm:cxn modelId="{18DEC2AC-7A8C-4896-ABDA-12E3F5C582BC}" type="presParOf" srcId="{D5003C65-F1F1-40EA-BCD5-D2A14FFA7F92}" destId="{8358C906-58C1-4299-80CE-17B80659564D}" srcOrd="0" destOrd="0" presId="urn:microsoft.com/office/officeart/2005/8/layout/hierarchy5"/>
    <dgm:cxn modelId="{5291F415-5EA0-41CD-A8F4-1E2126276D41}" type="presParOf" srcId="{D5003C65-F1F1-40EA-BCD5-D2A14FFA7F92}" destId="{D21B88DC-6B02-4635-9448-D175871BA9EE}" srcOrd="1" destOrd="0" presId="urn:microsoft.com/office/officeart/2005/8/layout/hierarchy5"/>
    <dgm:cxn modelId="{EBF01D1B-E3D7-45FF-A956-0365E8752799}" type="presParOf" srcId="{D21B88DC-6B02-4635-9448-D175871BA9EE}" destId="{F07F19DE-A5F4-4BBD-9112-21CD0EFA3CD2}" srcOrd="0" destOrd="0" presId="urn:microsoft.com/office/officeart/2005/8/layout/hierarchy5"/>
    <dgm:cxn modelId="{1513A107-1D7D-4264-8484-D833B3A6655B}" type="presParOf" srcId="{F07F19DE-A5F4-4BBD-9112-21CD0EFA3CD2}" destId="{0F108415-BAE9-4502-BC3A-C422A8EEC1B5}" srcOrd="0" destOrd="0" presId="urn:microsoft.com/office/officeart/2005/8/layout/hierarchy5"/>
    <dgm:cxn modelId="{D8F771A0-6A22-483F-BBD8-98FD8C147B9B}" type="presParOf" srcId="{D21B88DC-6B02-4635-9448-D175871BA9EE}" destId="{30EFF8A6-B7CE-49A1-879C-A9B2956C5782}" srcOrd="1" destOrd="0" presId="urn:microsoft.com/office/officeart/2005/8/layout/hierarchy5"/>
    <dgm:cxn modelId="{FE55E1B4-80B7-415D-923D-11E6AEDF8D5D}" type="presParOf" srcId="{30EFF8A6-B7CE-49A1-879C-A9B2956C5782}" destId="{383F67B4-727A-40EE-9227-1B82A2CE3BCC}" srcOrd="0" destOrd="0" presId="urn:microsoft.com/office/officeart/2005/8/layout/hierarchy5"/>
    <dgm:cxn modelId="{2474DB38-EB1B-4A1E-98CE-549CFA9FC58D}" type="presParOf" srcId="{30EFF8A6-B7CE-49A1-879C-A9B2956C5782}" destId="{4420B33D-1736-4A74-A103-95B209B5C6CA}" srcOrd="1" destOrd="0" presId="urn:microsoft.com/office/officeart/2005/8/layout/hierarchy5"/>
    <dgm:cxn modelId="{EAE22020-D594-4C3E-ABC3-F17A5DD562CB}" type="presParOf" srcId="{D21B88DC-6B02-4635-9448-D175871BA9EE}" destId="{90357C52-ED2E-4A7D-A5DA-B3A1F05A7A76}" srcOrd="2" destOrd="0" presId="urn:microsoft.com/office/officeart/2005/8/layout/hierarchy5"/>
    <dgm:cxn modelId="{3BEAE274-8FBA-4F74-BB7C-D301EAB97CB1}" type="presParOf" srcId="{90357C52-ED2E-4A7D-A5DA-B3A1F05A7A76}" destId="{7D759FDC-18BB-4552-9088-C528CAC4BD23}" srcOrd="0" destOrd="0" presId="urn:microsoft.com/office/officeart/2005/8/layout/hierarchy5"/>
    <dgm:cxn modelId="{1F971506-DDEF-4A84-927A-97998FA0F04D}" type="presParOf" srcId="{D21B88DC-6B02-4635-9448-D175871BA9EE}" destId="{7782A3FA-AA76-4AAE-A550-017BD03DCD26}" srcOrd="3" destOrd="0" presId="urn:microsoft.com/office/officeart/2005/8/layout/hierarchy5"/>
    <dgm:cxn modelId="{3394F4D1-FD24-48F2-A1C2-C03F869FEA0F}" type="presParOf" srcId="{7782A3FA-AA76-4AAE-A550-017BD03DCD26}" destId="{6CF07907-FD44-43F8-A14D-8E0DB34B42F5}" srcOrd="0" destOrd="0" presId="urn:microsoft.com/office/officeart/2005/8/layout/hierarchy5"/>
    <dgm:cxn modelId="{BA4977A7-7C48-4B98-B4C3-29DAFE1D877F}" type="presParOf" srcId="{7782A3FA-AA76-4AAE-A550-017BD03DCD26}" destId="{A0B7D262-DBAE-421F-858A-412C469C2C96}" srcOrd="1" destOrd="0" presId="urn:microsoft.com/office/officeart/2005/8/layout/hierarchy5"/>
    <dgm:cxn modelId="{229787F6-0C80-43C3-91C4-73F4565B16CA}" type="presParOf" srcId="{D21B88DC-6B02-4635-9448-D175871BA9EE}" destId="{A0174E0F-2DDA-4DBC-81A4-83FE71C33CD3}" srcOrd="4" destOrd="0" presId="urn:microsoft.com/office/officeart/2005/8/layout/hierarchy5"/>
    <dgm:cxn modelId="{0CA7CC17-B942-413F-A5A4-7EFCF3E2835A}" type="presParOf" srcId="{A0174E0F-2DDA-4DBC-81A4-83FE71C33CD3}" destId="{91DE280E-1A21-4203-AEC2-8E0C7864D057}" srcOrd="0" destOrd="0" presId="urn:microsoft.com/office/officeart/2005/8/layout/hierarchy5"/>
    <dgm:cxn modelId="{B8773894-71B9-4912-957F-455DE9DB1742}" type="presParOf" srcId="{D21B88DC-6B02-4635-9448-D175871BA9EE}" destId="{D9D59C6C-8883-4812-B0D1-21A94608E52A}" srcOrd="5" destOrd="0" presId="urn:microsoft.com/office/officeart/2005/8/layout/hierarchy5"/>
    <dgm:cxn modelId="{BA25C0EB-EDFA-44E3-A1A3-EDDCBB5D0BDA}" type="presParOf" srcId="{D9D59C6C-8883-4812-B0D1-21A94608E52A}" destId="{25D664BC-F719-4EF9-868C-3D8141616D2C}" srcOrd="0" destOrd="0" presId="urn:microsoft.com/office/officeart/2005/8/layout/hierarchy5"/>
    <dgm:cxn modelId="{89F6EB86-C50C-413A-AF88-B3517698518D}" type="presParOf" srcId="{D9D59C6C-8883-4812-B0D1-21A94608E52A}" destId="{37F617A0-8BEF-486A-8B1F-168AB47D66EA}" srcOrd="1" destOrd="0" presId="urn:microsoft.com/office/officeart/2005/8/layout/hierarchy5"/>
    <dgm:cxn modelId="{22EFCB37-32CA-4513-8513-9E5A1179FD88}" type="presParOf" srcId="{D21B88DC-6B02-4635-9448-D175871BA9EE}" destId="{03E5BCD6-EB8E-4657-9786-5F2E91E2508F}" srcOrd="6" destOrd="0" presId="urn:microsoft.com/office/officeart/2005/8/layout/hierarchy5"/>
    <dgm:cxn modelId="{818E3E39-AB0C-4A80-A0E1-72DF255D034D}" type="presParOf" srcId="{03E5BCD6-EB8E-4657-9786-5F2E91E2508F}" destId="{B9A88658-6C40-4233-A232-EE434E67C58C}" srcOrd="0" destOrd="0" presId="urn:microsoft.com/office/officeart/2005/8/layout/hierarchy5"/>
    <dgm:cxn modelId="{D2D772AF-DAB1-45CF-A094-8AD76655287C}" type="presParOf" srcId="{D21B88DC-6B02-4635-9448-D175871BA9EE}" destId="{69B0C320-3F04-4CEC-B2A5-68DBEAAC4512}" srcOrd="7" destOrd="0" presId="urn:microsoft.com/office/officeart/2005/8/layout/hierarchy5"/>
    <dgm:cxn modelId="{F2A89C65-D619-45A5-A612-A5088B029E81}" type="presParOf" srcId="{69B0C320-3F04-4CEC-B2A5-68DBEAAC4512}" destId="{780F1B15-783B-48D0-9EB2-24A34E0A52B3}" srcOrd="0" destOrd="0" presId="urn:microsoft.com/office/officeart/2005/8/layout/hierarchy5"/>
    <dgm:cxn modelId="{85BE7A70-657C-41D4-A9C8-390FC0D5FD68}" type="presParOf" srcId="{69B0C320-3F04-4CEC-B2A5-68DBEAAC4512}" destId="{26C581CA-A526-4AA2-A8A4-EAB329C89775}" srcOrd="1" destOrd="0" presId="urn:microsoft.com/office/officeart/2005/8/layout/hierarchy5"/>
    <dgm:cxn modelId="{689C448C-E6B0-4B1D-9E6A-46B45885DF49}" type="presParOf" srcId="{CC66A34C-D012-4320-80D4-C9FC28EC948C}" destId="{2B0C2EE2-830D-4169-8835-1F7A683CF74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5F4C-4936-4056-A027-EA07CE81D29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108E2-CD71-4CB3-90E7-9E8521B2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08E2-CD71-4CB3-90E7-9E8521B2D1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1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08E2-CD71-4CB3-90E7-9E8521B2D10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5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2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6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9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8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5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1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2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8E2A-8B85-4B3F-B1C0-DCA26D0D9CC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020C-42CE-4F13-A551-E4FFCAE44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1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26000">
              <a:schemeClr val="bg1">
                <a:lumMod val="95000"/>
              </a:schemeClr>
            </a:gs>
            <a:gs pos="43000">
              <a:schemeClr val="bg1">
                <a:lumMod val="85000"/>
              </a:schemeClr>
            </a:gs>
            <a:gs pos="3740">
              <a:schemeClr val="bg1">
                <a:lumMod val="95000"/>
              </a:schemeClr>
            </a:gs>
            <a:gs pos="91000">
              <a:schemeClr val="bg1">
                <a:lumMod val="71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2" y="151384"/>
            <a:ext cx="1936814" cy="178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8204" y="151384"/>
            <a:ext cx="4648200" cy="157683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Поэзия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та же добыча радия.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грамм добыча, в годы труды.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Изводишь единого слова ради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Тысячи тонн словесной руды.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70303" y="2454952"/>
            <a:ext cx="9144000" cy="1994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Пути и основные тенденции развития русской литературы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" y="4206858"/>
            <a:ext cx="2227317" cy="2227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605" y="151384"/>
            <a:ext cx="1731008" cy="2276856"/>
          </a:xfrm>
          <a:prstGeom prst="rect">
            <a:avLst/>
          </a:prstGeom>
        </p:spPr>
      </p:pic>
      <p:pic>
        <p:nvPicPr>
          <p:cNvPr id="10244" name="Picture 4" descr="https://phonoteka.org/uploads/posts/2021-07/1625618751_15-phonoteka-org-p-russkie-pisateli-art-krasivo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22" y="4152020"/>
            <a:ext cx="2336991" cy="23369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7472" y="283465"/>
            <a:ext cx="5084064" cy="1856231"/>
            <a:chOff x="-1302340" y="518435"/>
            <a:chExt cx="10198608" cy="200472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1302340" y="518435"/>
              <a:ext cx="10198608" cy="20047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-917141" y="829961"/>
              <a:ext cx="9428208" cy="1381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Романтизм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Литературное направления конца </a:t>
              </a:r>
              <a:r>
                <a:rPr lang="ru-RU" sz="16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XVIII</a:t>
              </a:r>
              <a:r>
                <a:rPr lang="ru-RU" sz="16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второй половины </a:t>
              </a:r>
              <a:r>
                <a:rPr lang="ru-RU" sz="16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XIX</a:t>
              </a:r>
              <a:r>
                <a:rPr lang="ru-RU" sz="16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в. Романтизм возник в 1790-е гг. сначала в Германии, а затем распространился по всему западноевропейскому культурному региону Наибольшее развитие получил в Англии, Германии, Франции (Дж. Байрон, В. Скотт, В. Гюго, </a:t>
              </a:r>
              <a:r>
                <a:rPr lang="ru-RU" sz="16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П.Мериме</a:t>
              </a:r>
              <a:r>
                <a:rPr lang="ru-RU" sz="16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2428146"/>
            <a:ext cx="5312664" cy="386542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077456" y="370330"/>
            <a:ext cx="4535424" cy="1769365"/>
            <a:chOff x="1603813" y="3636938"/>
            <a:chExt cx="10198608" cy="176936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603813" y="3636938"/>
              <a:ext cx="10198608" cy="17693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603813" y="3760826"/>
              <a:ext cx="10198608" cy="1357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Реализм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ru-RU" sz="17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17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правление в литературе и искусстве </a:t>
              </a:r>
              <a:r>
                <a:rPr lang="ru-RU" sz="17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XIX</a:t>
              </a:r>
              <a:r>
                <a:rPr lang="ru-RU" sz="17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века, ставящее целью правдивое воспроизведение действительности в её типических чертах</a:t>
              </a:r>
              <a:r>
                <a:rPr lang="ru-RU" sz="1700" b="0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7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79" y="2428146"/>
            <a:ext cx="5346804" cy="35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46888" y="347472"/>
          <a:ext cx="10713720" cy="5847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16052" y="3969799"/>
            <a:ext cx="3374136" cy="2682652"/>
            <a:chOff x="429768" y="3512599"/>
            <a:chExt cx="3374136" cy="2682652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429768" y="3936683"/>
              <a:ext cx="3374136" cy="22585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литературное направление, эстетическая концепция, формировавшаяся в 1910-е годы.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Основоположники 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модернизма: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М.Пруст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«В поисках утраченного времени»,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Дж.Джойс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«Улисс»,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Ф.Кафка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«Процесс».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1997964" y="3512599"/>
              <a:ext cx="237744" cy="310896"/>
            </a:xfrm>
            <a:prstGeom prst="downArrow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744968" y="475488"/>
            <a:ext cx="3712464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(Символ – от греч.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Symbolon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условный знак)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4968" y="1973580"/>
            <a:ext cx="3712464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греческого «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акме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острие, высшая точка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4968" y="3351276"/>
            <a:ext cx="3712464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Футуризм – от лат.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futurum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будущее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44968" y="4849368"/>
            <a:ext cx="3712464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лат.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— образ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730" y="121095"/>
            <a:ext cx="3954780" cy="25557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модернизма является проникновение в глубины сознания и подсознания человека, передача работы памяти, особенностей восприятия окружающего, в том, как в «мгновениях бытия» преломляется прошлое, настоящее и провидится будущее. Основным приёмом в творчестве модернистов становится «поток сознания», позволяющий запечатлеть движение мыслей, впечатлений, чувств.</a:t>
            </a:r>
          </a:p>
        </p:txBody>
      </p:sp>
      <p:sp>
        <p:nvSpPr>
          <p:cNvPr id="16" name="Стрелка вниз 15"/>
          <p:cNvSpPr/>
          <p:nvPr/>
        </p:nvSpPr>
        <p:spPr>
          <a:xfrm flipV="1">
            <a:off x="2001012" y="2620517"/>
            <a:ext cx="220980" cy="339027"/>
          </a:xfrm>
          <a:prstGeom prst="downArrow">
            <a:avLst>
              <a:gd name="adj1" fmla="val 50000"/>
              <a:gd name="adj2" fmla="val 6538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42867">
            <a:off x="4881162" y="313087"/>
            <a:ext cx="1631582" cy="602060"/>
          </a:xfrm>
          <a:prstGeom prst="rect">
            <a:avLst/>
          </a:prstGeom>
        </p:spPr>
      </p:pic>
      <p:pic>
        <p:nvPicPr>
          <p:cNvPr id="15" name="Picture 2" descr="https://www.kindpng.com/picc/m/79-790578_search-engine-icon-png-transparent-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594">
            <a:off x="4754118" y="1849592"/>
            <a:ext cx="416052" cy="457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G:\Домашка\Значки\siluet-futsal-114794-3872375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69136"/>
            <a:ext cx="53721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s://www.kindpng.com/picc/m/44-441482_hair-extension-logo-png-transparent-p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274">
            <a:off x="4861544" y="4753113"/>
            <a:ext cx="420300" cy="46770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5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99949"/>
            <a:ext cx="11234928" cy="132556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(Символ – от греч.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Symbolon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условный знак)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92608" y="2099945"/>
            <a:ext cx="5181600" cy="270065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место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отводится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Преобладает стремление к высшему идеалу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Поэтический образ призван выражать суть какого-либо явления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 отражение мира в двух планах: реальном и мистическом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Изысканность и музыкальность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/>
          <p:cNvSpPr>
            <a:spLocks noGrp="1"/>
          </p:cNvSpPr>
          <p:nvPr>
            <p:ph sz="half" idx="1"/>
          </p:nvPr>
        </p:nvSpPr>
        <p:spPr>
          <a:xfrm>
            <a:off x="5623560" y="1517904"/>
            <a:ext cx="6300216" cy="491947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символизма в России.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были взяты идеи символистов Франции, который появился там в 1860—1870-е годы в поэтическом творчестве А. Рембо, П. Верлена, С.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Малларме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Родоначальником, основате­лем, «отцом» символизма считается французский писатель Ш.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Бодлера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Общепризнанные предтечи русского символизма – Ф. Тютчев, А. Фет.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Основоположником символистского метода в русской поэзии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Вяч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Иванов называл 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Тютчева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 Брюсов высказывался о Тютчеве как об основоположнике поэзии нюансов. Знаменитая строка из стихотворения Тютчева </a:t>
            </a:r>
            <a:r>
              <a:rPr lang="ru-RU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Silentium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Молчание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Мысль изреченная есть ложь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лозунгом русских символистов. Тютчев оказался близок русскому символизму своей устремленностью к иррациональному, невыразимому, бессознательному.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Ф. Тютчев, 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Фет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говорил о невыразимости, «несказанности» человеческих мыслей и чувств, мечтой Фета была «поэзия без слов», считал, что поэт должен не изобразить, а навеять настроение, не «донести» образ, а «открыть просвет в вечность» К. Бальмонт учился у Фета овладению музыкой слова, 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Блок находил в лирике Фета подсознательные откровения, мистичность.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2" name="Picture 8" descr="https://phonoteka.org/uploads/posts/2021-05/1622485962_11-phonoteka_org-p-notnii-stan-art-krasivo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8" y="4732176"/>
            <a:ext cx="4959876" cy="18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14984" y="193435"/>
            <a:ext cx="10716768" cy="15580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960" tIns="0" rIns="9522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 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течения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символистов в России: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 «старшие» символисты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(В. Брюсов, К. Бальмонт, Д. Мережковский, 3. Гиппиус, Ф. Сологуб и другие), заявившие о себе в 1890-е годы;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«младшие» символисты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начавшие творческую деятельность в 1900-е годы (А. Блок, А. Белый, В. Иванов и другие).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9254859"/>
              </p:ext>
            </p:extLst>
          </p:nvPr>
        </p:nvGraphicFramePr>
        <p:xfrm>
          <a:off x="923544" y="1879208"/>
          <a:ext cx="6053328" cy="4704472"/>
        </p:xfrm>
        <a:graphic>
          <a:graphicData uri="http://schemas.openxmlformats.org/drawingml/2006/table">
            <a:tbl>
              <a:tblPr/>
              <a:tblGrid>
                <a:gridCol w="3077201"/>
                <a:gridCol w="2976127"/>
              </a:tblGrid>
              <a:tr h="34651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«Старшие» символисты.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89" marR="46789" marT="23394" marB="233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«Младшие» символисты.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89" marR="46789" marT="23394" marB="233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7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89" marR="46789" marT="23394" marB="233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9044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принимали реальность, проповедовали уход в «вечный» мир. Ориентация на интуитивное восприятие мира.</a:t>
                      </a:r>
                    </a:p>
                  </a:txBody>
                  <a:tcPr marL="46789" marR="46789" marT="23394" marB="233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Принимали реальность через преодоление разрыва с вечностью, через слияние жизни и искусства.</a:t>
                      </a:r>
                    </a:p>
                  </a:txBody>
                  <a:tcPr marL="46789" marR="46789" marT="23394" marB="233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0538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Изображение реальной жизни как страшной, злой, бессмысленной, скучной.</a:t>
                      </a:r>
                    </a:p>
                  </a:txBody>
                  <a:tcPr marL="46789" marR="46789" marT="23394" marB="233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Верили в возможность мира, созданного по законам красоты.</a:t>
                      </a:r>
                    </a:p>
                  </a:txBody>
                  <a:tcPr marL="46789" marR="46789" marT="23394" marB="233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0538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Поэт – это мистик, заклинатель.</a:t>
                      </a:r>
                    </a:p>
                  </a:txBody>
                  <a:tcPr marL="46789" marR="46789" marT="23394" marB="233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Поэт – преобразователь жизни, связующее звено между земным и небесным.</a:t>
                      </a:r>
                    </a:p>
                  </a:txBody>
                  <a:tcPr marL="46789" marR="46789" marT="23394" marB="233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9044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 божественной сущности мира.</a:t>
                      </a:r>
                    </a:p>
                  </a:txBody>
                  <a:tcPr marL="46789" marR="46789" marT="23394" marB="233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 к вечному, идеальному. Основа мира- душа, женственность, красота.</a:t>
                      </a:r>
                    </a:p>
                  </a:txBody>
                  <a:tcPr marL="46789" marR="46789" marT="23394" marB="2339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02743"/>
              </p:ext>
            </p:extLst>
          </p:nvPr>
        </p:nvGraphicFramePr>
        <p:xfrm>
          <a:off x="7357872" y="2236502"/>
          <a:ext cx="4373880" cy="3259042"/>
        </p:xfrm>
        <a:graphic>
          <a:graphicData uri="http://schemas.openxmlformats.org/drawingml/2006/table">
            <a:tbl>
              <a:tblPr/>
              <a:tblGrid>
                <a:gridCol w="4373880"/>
              </a:tblGrid>
              <a:tr h="4495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Сходство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9519">
                <a:tc>
                  <a:txBody>
                    <a:bodyPr/>
                    <a:lstStyle/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– интуитивное постижение жизни.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Благозвучность стихов.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Музыкальность.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 искусства.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Многогранность образа-символа.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Вера в магическую силу поэтического слова.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способно пробудить в душе человека божественное начало.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темы: смерть, любовь, страдания.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8" descr="https://phonoteka.org/uploads/posts/2021-05/1622485962_11-phonoteka_org-p-notnii-stan-art-krasivo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606">
            <a:off x="8147891" y="5497675"/>
            <a:ext cx="3576384" cy="13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66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328" y="257682"/>
            <a:ext cx="10515600" cy="132556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Акмеизм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(От греческого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острие, высшая точка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4152" y="2026793"/>
            <a:ext cx="6092952" cy="3761359"/>
          </a:xfrm>
        </p:spPr>
        <p:txBody>
          <a:bodyPr>
            <a:normAutofit fontScale="55000" lnSpcReduction="20000"/>
          </a:bodyPr>
          <a:lstStyle/>
          <a:p>
            <a:pPr marL="0" indent="0" algn="just" fontAlgn="base">
              <a:lnSpc>
                <a:spcPct val="134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течение акмеизма возникло в начале 1910-х годов и генетически было связано с символизмом. (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Н.Гумилев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Ахматова, С. Городецкий, О. Мандельштам, М. Зенкевич и В. Нарбут.)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34000"/>
              </a:lnSpc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оказала статья М. Кузмина «О прекрасной ясности», напечатанную в 1910 году. В программной статье 1913 г. «Наследие акмеизма и символизм» Н. Гумилев называл символизм «достойным отцом», но подчеркивал при этом, что новое поколение выработало «мужественно твердый и ясный взгляд на жизнь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47688" y="1917065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algn="just" fontAlgn="base">
              <a:lnSpc>
                <a:spcPct val="134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Ориентация на классическую поэзию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земного мира в его многообразии, зримой конкретности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Предметность и чёткость образов, отточенность деталей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ритмике акмеисты использовали дольник (Дольник – нарушение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традиционного регулярного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чередования ударных и безударных слогов. Строки совпадают по количеству ударений, но ударные и безударные слоги свободно располагаются в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строке). Это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сближало стихотворение с живой разговорной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https://www.kindpng.com/picc/m/79-790578_search-engine-icon-png-transparent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" y="437767"/>
            <a:ext cx="1042445" cy="1145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44" y="273685"/>
            <a:ext cx="10515600" cy="1325563"/>
          </a:xfrm>
        </p:spPr>
        <p:txBody>
          <a:bodyPr/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Футуризм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Футуризм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 лат.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будущее.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3960" y="1843913"/>
            <a:ext cx="5181600" cy="4351338"/>
          </a:xfrm>
        </p:spPr>
        <p:txBody>
          <a:bodyPr>
            <a:normAutofit fontScale="62500" lnSpcReduction="20000"/>
          </a:bodyPr>
          <a:lstStyle/>
          <a:p>
            <a:pPr marL="0" indent="0" algn="just" fontAlgn="base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футуризм теснейшим образом связан с авангардными группировками художников 1910-х годов - прежде всего с группами «Бубновый валет», «Ослиный хвост», «Союз молодежи».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1909 г. в Италии поэт 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Маринетти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опубликовал статью «Манифест футуризма».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1912 г. манифест «Пощечина общественному вкусу» создали русский футуристы: В. Маяковский, А. Крученых, В. Хлебников: «Пушкин непонятнее иероглифов».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34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футуризм стал уже в 1915-1916-е годы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47104" y="2639441"/>
            <a:ext cx="5181600" cy="1722247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Бунтарство, анархичность мировоззрения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 культурных традиций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в области ритма и рифмы, фигурное расположение строф и строчек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словотворчество</a:t>
            </a:r>
          </a:p>
          <a:p>
            <a:endParaRPr lang="ru-RU" dirty="0"/>
          </a:p>
        </p:txBody>
      </p:sp>
      <p:pic>
        <p:nvPicPr>
          <p:cNvPr id="8194" name="Picture 2" descr="https://all-t-shirts.ru/goods_images/ru123242II00022c2db5d9cbc5e062ed29f32a98fae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0" y="4244431"/>
            <a:ext cx="2645664" cy="23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218821"/>
            <a:ext cx="10515600" cy="1325563"/>
          </a:xfrm>
        </p:spPr>
        <p:txBody>
          <a:bodyPr/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Имажинизм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 лат.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образ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9640" y="1981072"/>
            <a:ext cx="10439400" cy="4529455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Литературное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в русской поэзии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века, представители которого заявляли, что цель творчества состоит в создании образа. Основное выразительное средство имажинистов — метафора, часто метафорические цепи, сопоставляющие различные элементы двух образов — прямого и переносного. Имажинизм возник в 1918 году, когда в Москве был основан «Орден имажинистов». Создателями «Ордена» стали Анатолий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Мариенгоф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Вадим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Шершеневич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входивший ранее в группу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новокрестьянских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поэтов Сергей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kindpng.com/picc/m/44-441482_hair-extension-logo-png-transparent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015">
            <a:off x="335223" y="273411"/>
            <a:ext cx="1606661" cy="1787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14856" y="1792223"/>
            <a:ext cx="9144000" cy="187318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Символизм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символисты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https://phonoteka.org/uploads/posts/2021-05/1622485962_11-phonoteka_org-p-notnii-stan-art-krasivo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889">
            <a:off x="3606918" y="3349017"/>
            <a:ext cx="4959876" cy="18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phonoteka.org/uploads/posts/2021-05/1622485962_11-phonoteka_org-p-notnii-stan-art-krasivo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6440">
            <a:off x="3560725" y="448984"/>
            <a:ext cx="4959876" cy="18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74965" y="298182"/>
            <a:ext cx="4351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«Символистом можно только родиться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algn="r"/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А.А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Блок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1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28" y="-11950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8744" y="1059752"/>
            <a:ext cx="5181600" cy="260921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Символ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сложный образ, имеющий план выражения и план содержания.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– это внешняя, материальная структура символа, а план содержания – внутренний смысл, прорыв в область идеального, проникновение в мир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Вечности.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1112" y="1009460"/>
            <a:ext cx="5181600" cy="3468751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символистов были общие символы: лазурь, золото, заря (зори), закат, рассвет, пламя, белый цвет, Она (София, Вечная Женственность, Жена, облеченная в солнце) и др.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Были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индивидуальные символы, например,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лтый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А. Блока как символы соответственно пошлости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бездуховности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3782" y="4199319"/>
            <a:ext cx="9803892" cy="2320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Символисты сблизили понятия «жизнь» – «музыка» – «ритм» – «поэзия» – «мистерия» – «театр». А. Белый формулирует это так: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жизни есть тайна личности: объективные цели жизни (созидание науки, искусства, общества) – внешние эмблемы творческих тайн, переживаемых лично. Умение жить есть индивидуальное творчество, а общеобязательные правила жизни – маски, за которыми прячется личность. Жизнь, осознанная в законах, есть веселый маскарад, где откровенное признание темноты жизни есть добрая маска, а утверждение норм есть маска злая».</a:t>
            </a:r>
          </a:p>
        </p:txBody>
      </p:sp>
    </p:spTree>
    <p:extLst>
      <p:ext uri="{BB962C8B-B14F-4D97-AF65-F5344CB8AC3E}">
        <p14:creationId xmlns:p14="http://schemas.microsoft.com/office/powerpoint/2010/main" val="38091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56" y="210313"/>
            <a:ext cx="5864352" cy="6949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Мережковский «Поэту»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7864" y="1014984"/>
            <a:ext cx="11615928" cy="5843016"/>
          </a:xfrm>
        </p:spPr>
        <p:txBody>
          <a:bodyPr numCol="2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отдашь голодному душу твою и напитаешь душу страдальца, тогда свет твой взойдет во тьме и мрак твой будет как полдень.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Исаия,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LVIII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презирай людей! Безжалостной и гневной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Насмешкой не клейми их горестей и нужд,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Сознав могущество заботы повседневной,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страха и надежд не оставайся чужд.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друг, не как судья неумолимо-строгий,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Войди в толпу людей и оглянись вокруг,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Пойми ты говор их, и смутный гул тревоги,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стон подавленный невыразимых мук.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Сочувствую горячо их радостям и бедам,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Узнай и полюби простой и темный люд,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Внимай без гордости их будничным беседам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как святыню, чти их незаметный труд.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мутную волну житейского потока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Жемчужины на дне ты различишь тогда;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постыдной оргии продажного порока –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Следы раскаянья и жгучего стыда,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Улыбку матери над тихой колыбелью,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Молитву грешника и поцелуй любви,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вдохновенного возвышенною целью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Борца за истину во мраке и крови.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Поймешь ты красоту и смысл существованья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упоительной и радостной мечте,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блеске и цветах, но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терниях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страданья,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работе, в бедности, в суровой простоте.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жаждущую грудь роскошно утоляя,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Неисчерпаема, как нектар золотой,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Твой подвиг тягостный сторицей награждая,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жизни сумрачной поэзия святая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Польется светлою, могучею струей.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4928" y="533781"/>
            <a:ext cx="10515600" cy="100647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«Серебряного века»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183639" y="2226120"/>
            <a:ext cx="10155937" cy="134918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Начальная граница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«серебряного века»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большинства исследователей сомнений не вызывает – это середина 80-х гг.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</a:p>
        </p:txBody>
      </p:sp>
      <p:sp>
        <p:nvSpPr>
          <p:cNvPr id="5" name="Объект 9"/>
          <p:cNvSpPr>
            <a:spLocks noGrp="1"/>
          </p:cNvSpPr>
          <p:nvPr>
            <p:ph sz="half" idx="1"/>
          </p:nvPr>
        </p:nvSpPr>
        <p:spPr>
          <a:xfrm>
            <a:off x="1596136" y="3759264"/>
            <a:ext cx="10155937" cy="1141920"/>
          </a:xfrm>
        </p:spPr>
        <p:txBody>
          <a:bodyPr/>
          <a:lstStyle/>
          <a:p>
            <a:pPr marL="0" indent="0" algn="just">
              <a:buNone/>
            </a:pPr>
            <a:endParaRPr lang="ru-RU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?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единогласия по вопросу о конце «серебряного века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838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9872" y="896113"/>
            <a:ext cx="11301984" cy="5458967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автор выбрал форму напутствий, он как бы оформляет свое произведение по принципу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словно пишет заповеди для поэта.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мысль этого произведения заключается в том, что поэту нужно опуститься на уровень простого народа и понять его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Мережковский считает, что поэт, прежде всего человек, поэтому он не должен отворачиваться от ближнего своего, он должен понять его и простить ему все.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говорит, что сердце поэта должно быть всегда открыто для чужих бед и болей; говорит ему истины, в которых поэт и познает вдохновение (ведь когда человек видит “Следы раскаянья и жгучего стыда, // Улыбку матери над тихой колыбелью, // Молитву грешника и поцелуй любви, // И вдохновенного возвышенною целью// Борца за истину во мраке и крови.” - он не может устоять, и именно в эти моменты и возникает, приходит к нему истина, которую он так долго искал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напутствием поэту Мережковский говорит о том, что красоту и смысл существования он может постичь “Не в упоительной и радостной мечте, // Не в блесках и цветах, но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терниях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страданья, // В работе, в бедности, в суровой простоте.” - этим Мережковский хочет сказать, что прекрасное надо искать не там, где все покрыто красивой оболочкой, а там, где царит страдание, бедность, нищета, ведь, чтобы понять смысл жизни поэту нужно пройти все эти этапы самому: бедноту и суровую простоту, тернии и страдание.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автор говорит, что если поэту удастся пройти все эти препятствия на его пути, то муза сама найдет его. Это и будет, по мнению автора, венцом его скитаний.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46704" y="201169"/>
            <a:ext cx="5864352" cy="6949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Мережковский «Поэту»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9376" y="2457956"/>
            <a:ext cx="5324856" cy="1218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Акмеизм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акмеисты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kindpng.com/picc/m/79-790578_search-engine-icon-png-transparent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69" y="2257423"/>
            <a:ext cx="1042445" cy="1145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kindpng.com/picc/m/79-790578_search-engine-icon-png-transparent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25" y="2257423"/>
            <a:ext cx="1042445" cy="1145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616" y="4748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Гумилёв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2672" y="1690688"/>
            <a:ext cx="5050536" cy="493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верно, болен: на сердце туман,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скучно всё – и люди, и рассказы,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снятся королевские алмазы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весь в крови широкий ятаган.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чудится (и это не обман),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предок был татарин косоглазый,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Свирепый гунн... Я веяньем заразы,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века дошедшей, обуян.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Молчу, томлюсь, и отступают стены: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океан, весь в клочьях белой пены.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Закатным солнцем залитый гранит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город с голубыми куполами.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цветущими жасминными садами,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дрались там... Ах, да! Я был убит.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31705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6656" y="274320"/>
            <a:ext cx="10677144" cy="650138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34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Отважный и сильный романтик, чувствующий близость к «пропастям и бурям», готов пройти свой путь до конца. В «Сонете», опубликованном в 1912 г., настроение героя изменилось. Скука и «туман» в душе, похожие на болезнь, напоминают состояние пушкинского Онегина, страдавшего от «английского сплина».</a:t>
            </a:r>
          </a:p>
          <a:p>
            <a:pPr algn="just">
              <a:lnSpc>
                <a:spcPct val="134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Тоска бездействия сопровождается фантастическими видениями.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возникают отдельные экзотические детали: «королевские алмазы» и окровавленный ятаган.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«вещные» приметы сменяются образами воинов далекого прошлого, с которыми герой ощущает родственную связь. Два временных пласта сближает сложный сплав жажды деятельности, тяги к опасности и погони за удачей, метафорически обозначенные как «веянье заразы».</a:t>
            </a:r>
          </a:p>
          <a:p>
            <a:pPr algn="just">
              <a:lnSpc>
                <a:spcPct val="134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терцет, следуя канонам жанра, синтезирует чувства лирического субъекта. Тоске и молчанию в туманно-сером настоящем противостоит яркий пейзаж прошлого. Прекрасный город, «голубые купола» которого купаются в лучах «закатного солнца», окружен двойным рядом «белой пены» цветущих садов и океанских вод.</a:t>
            </a:r>
          </a:p>
          <a:p>
            <a:pPr algn="just">
              <a:lnSpc>
                <a:spcPct val="134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строка сонета неожиданно прерывает живописную зарисовку. После сообщения о поединке с неизвестным противником следует пауза, и за ней – эпатирующее припоминание о собственной смерти. Развязка предлагает по-новому взглянуть на отношения настоящего и прошлого: промелькнувшие в уме фантастические образы – не предки, а двойники лирического субъекта. Погружаясь в воображаемые сферы, герой сталкивается с многослойной структурой, определяющей глубинные качества собственной натуры.</a:t>
            </a:r>
          </a:p>
          <a:p>
            <a:pPr algn="just">
              <a:lnSpc>
                <a:spcPct val="134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причудливого мира, в котором переплетаются пестрые пространственно-временные пласты, облечена в классическую форму французской разновидности сонета.</a:t>
            </a:r>
          </a:p>
          <a:p>
            <a:pPr algn="just">
              <a:lnSpc>
                <a:spcPct val="134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Блуждание лирического «я», охватывающее различные исторические эпохи, является одним из ведущих мотивов в поэтике Гумилева. Смешение времен и пространств, сконцентрированных в душе героя, достигает кульминации в стихотворном тексте «Заблудившегося трамвая».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949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872" y="2111629"/>
            <a:ext cx="6550152" cy="173799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Футуризм и футуристы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G:\Домашка\Значки\siluet-futsal-114794-387237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9" y="152273"/>
            <a:ext cx="2020824" cy="186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all-t-shirts.ru/goods_images/ru123242II00022c2db5d9cbc5e062ed29f32a98fae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0" y="4244431"/>
            <a:ext cx="2645664" cy="23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7447" y="218821"/>
            <a:ext cx="3889248" cy="1765427"/>
          </a:xfrm>
        </p:spPr>
        <p:txBody>
          <a:bodyPr>
            <a:noAutofit/>
          </a:bodyPr>
          <a:lstStyle/>
          <a:p>
            <a:pPr algn="ctr"/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Давид </a:t>
            </a:r>
            <a:r>
              <a:rPr lang="ru-RU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Бурлюк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весы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621024" y="2002536"/>
            <a:ext cx="6089904" cy="30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Сорящие секундами часы.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ваша медленность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тяготна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 — времени сыпучего весы!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вами сделано — бесповоротно!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 бег колеблет черепа власы,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скольжении своем вольготны,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выю лезвие несущие косы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жестокотиканьем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злорадны беззаботно.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656" y="200190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Имажинизм и имажинисты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kindpng.com/picc/m/44-441482_hair-extension-logo-png-transparent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274">
            <a:off x="919013" y="739365"/>
            <a:ext cx="1150777" cy="128057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https://www.kindpng.com/picc/m/44-441482_hair-extension-logo-png-transparent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274">
            <a:off x="10266331" y="3616677"/>
            <a:ext cx="1150777" cy="128057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651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52" y="1920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Мариенгоф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«Степи, звезды и воды…»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5025"/>
            <a:ext cx="10515600" cy="55229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звезды и воды –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ведь она какая!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Ни-за-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ни-про-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душу отдал,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тело по Европе таскаю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 заговорю по собачьи.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Жру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Омаров и крабов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 тебе не плачу,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вологодская баба.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Монмартре светлые ночи,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у девчонок в крови.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Иноземной последней сволочи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Поют цыгане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твои.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Птицы, звезды и степи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Желтые зори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трава.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три переедешь моря,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сердце: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Пепел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маленькая Москва.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 1924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20908" y="305246"/>
            <a:ext cx="10515600" cy="100647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«Серебряного века»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796543" y="1311721"/>
            <a:ext cx="11035145" cy="13197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Есть и точная дата начальной границы – 1892 г.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(это, например, точка зрения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В.С.Баевского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Эта дата связана с именем Д. Мережковского. В 1892 г. вышла в свет книга стихов 27-летнего Мережковского «Символы». Тогда же он прочитал цикл публичных лекций «О причинах упадка и о новых течениях современной русской литературы».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1135" y="2809306"/>
            <a:ext cx="10705960" cy="3628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Мережковский показывал, что жизнь бросает современному человеку вызов, к которому он пока не готов: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современные люди стоят, беззащитные, лицом к лицу с несказанным мраком, на пограничной черте света и тени, и уже более ничто не ограждает их сердца от страшного холода, веющего из бездны.</a:t>
            </a:r>
          </a:p>
          <a:p>
            <a:pPr algn="just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бы мы ни уходили, как бы мы ни прятались за плотину научной критики, всем существом мы чувствуем близость тайны, близость океана.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Никаких преград! Мы свободны и одиноки!..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 ужасом не может сравниться никакой порабощенный мистицизм прошлых веков. Никогда еще люди так не чувствовали сердцем необходимости верить и так не понимали разумом невозможности верить. В этом болезненном неразрешимом диссонансе, этом трагическом противоречии так же, как в небывалой умственной свободе, в смелости отрицания, заключается наиболее характерная черта мистической потребности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века» </a:t>
            </a:r>
          </a:p>
        </p:txBody>
      </p:sp>
    </p:spTree>
    <p:extLst>
      <p:ext uri="{BB962C8B-B14F-4D97-AF65-F5344CB8AC3E}">
        <p14:creationId xmlns:p14="http://schemas.microsoft.com/office/powerpoint/2010/main" val="1506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914400" y="382428"/>
            <a:ext cx="10515600" cy="100647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«Серебряного века»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8700" y="1927225"/>
            <a:ext cx="10876280" cy="1496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исследователи считают, что это 1917 год.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Аргументируя тем, что Октябрьская революция изменила в государстве политический строй, идеологию. Новая идеология требовала новое искусство, и оно появилось.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культура живет по своим законам, изменения в ней происходят не в один день.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4680" y="808418"/>
            <a:ext cx="1925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Конец?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4140" y="3801046"/>
            <a:ext cx="10185400" cy="18570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этому поводу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М.Л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Гаспаров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пишет: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 одна эпоха не отделена от смежных четкой границей: смешно думать, что 24 октября 1917 г. лицо русской поэзии было одно, а 26 октября стало неузнаваемо иным. Многие поэты, сформировавшиеся в предоктябрьское двадцатилетие, дали интереснейшие образцы своего творчества в 1920-е годы». </a:t>
            </a:r>
          </a:p>
        </p:txBody>
      </p:sp>
    </p:spTree>
    <p:extLst>
      <p:ext uri="{BB962C8B-B14F-4D97-AF65-F5344CB8AC3E}">
        <p14:creationId xmlns:p14="http://schemas.microsoft.com/office/powerpoint/2010/main" val="1124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914400" y="222885"/>
            <a:ext cx="10515600" cy="100647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«Серебряного века»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2854" y="2279647"/>
            <a:ext cx="5264404" cy="41515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аргументы: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 году был создан комитет во главе с М. Горьким, который начал осуществлять руководство литературой и готовить I Всесоюзный съезд советских писателей;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же году свое название получил метод социалистического реализма, который в августе 1934 года с трибуны I Всесоюзного съезда советских писателей будет объявлен основным (и единственным) художественным методом советской литературы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тогда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был создан Союз советских писателей, и незавидной стала доля тех, кто туда не попал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4680" y="726122"/>
            <a:ext cx="1925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Конец?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526796" y="1821637"/>
            <a:ext cx="630936" cy="512064"/>
          </a:xfrm>
          <a:prstGeom prst="mathPlus">
            <a:avLst>
              <a:gd name="adj1" fmla="val 56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Умножение 3"/>
          <p:cNvSpPr/>
          <p:nvPr/>
        </p:nvSpPr>
        <p:spPr>
          <a:xfrm>
            <a:off x="11116056" y="1960562"/>
            <a:ext cx="607568" cy="594360"/>
          </a:xfrm>
          <a:prstGeom prst="mathMultiply">
            <a:avLst>
              <a:gd name="adj1" fmla="val 659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5861304" y="2348864"/>
            <a:ext cx="5879592" cy="41616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Контраргументы: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половины талантливых писателей «серебряного века» уже в первой половине 20-х годов были мертвы или оказались в эмиграции. Назовем лишь нескольких: И. Бунин, А. Куприн, А. Блок, Н. Гумилев, З. Гиппиус, Д. Мережковский, И. Северянин, Л. Андреев, А. Аверченко и многие другие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Уже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лет практически не печатались видные деятели «серебряного века» (например, А. Ахматова, О. Мандельштам, который был еще и арестован в 1934 году). Следовательно, вот уже почти 10 лет в России не было свободы творчества, усиливалась диктатура. Эстетике «серебряного века» все это противопоказано.</a:t>
            </a:r>
          </a:p>
          <a:p>
            <a:pPr marL="0" indent="0" algn="just">
              <a:buNone/>
            </a:pPr>
            <a:endParaRPr lang="ru-RU" sz="2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5056" y="1431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ученые считают, что «серебряный век» закончился в 1932-34-м годах. </a:t>
            </a:r>
          </a:p>
        </p:txBody>
      </p:sp>
    </p:spTree>
    <p:extLst>
      <p:ext uri="{BB962C8B-B14F-4D97-AF65-F5344CB8AC3E}">
        <p14:creationId xmlns:p14="http://schemas.microsoft.com/office/powerpoint/2010/main" val="20262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914400" y="222885"/>
            <a:ext cx="10515600" cy="100647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«Серебряного века»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4060" y="2554922"/>
            <a:ext cx="10876280" cy="36071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1921 году в очень тяжелом состоянии духа умер А. Блок. А. Ахматова называла этого поэта «человек-эпоха», «трагический тенор эпохи». С его смертью эпоха закончилась.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потрясение – расстрел Н. Гумилева (фактически без суда и следствия, это была своего рода акция устрашения). Этот талантливый поэт, кавалер двух Георгиевских крестов оказался в братской могиле, если это можно так назвать, в пригороде Петрограда. Место его захоронения не известно до сих пор.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1922 году из России было выслано более 200 философов, священников, писателей, историков – это был цвет русской интеллигенции.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1921 году закончился поэтический период в литературе (а «серебряный век» – период в основном поэтический). В начале 20-х годов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Тынянов в статье «Промежуток» пишет: «Три года назад проза приказала поэзии очистить помещение».</a:t>
            </a:r>
          </a:p>
          <a:p>
            <a:pPr marL="0" indent="0" algn="just">
              <a:buNone/>
            </a:pPr>
            <a:endParaRPr lang="ru-RU" sz="2000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4680" y="726122"/>
            <a:ext cx="1925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Конец?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1296" y="1476672"/>
            <a:ext cx="7263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исследователей пришли к выводу, что этот яркий, «масочный», «игровой» период русской культуры закончился в 1921-1922 годах.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5268" y="6019010"/>
            <a:ext cx="6695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Итак, «серебряный век» охватывает 1890-е – 900-е – 10-е годы, т.е. приблизительно 30 лет.</a:t>
            </a:r>
          </a:p>
        </p:txBody>
      </p:sp>
    </p:spTree>
    <p:extLst>
      <p:ext uri="{BB962C8B-B14F-4D97-AF65-F5344CB8AC3E}">
        <p14:creationId xmlns:p14="http://schemas.microsoft.com/office/powerpoint/2010/main" val="17984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3860739"/>
              </p:ext>
            </p:extLst>
          </p:nvPr>
        </p:nvGraphicFramePr>
        <p:xfrm>
          <a:off x="246888" y="347472"/>
          <a:ext cx="10713720" cy="5847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16052" y="3969799"/>
            <a:ext cx="3374136" cy="2682652"/>
            <a:chOff x="429768" y="3512599"/>
            <a:chExt cx="3374136" cy="2682652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429768" y="3936683"/>
              <a:ext cx="3374136" cy="22585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литературное направление, эстетическая концепция, формировавшаяся в 1910-е годы.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Основоположники 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модернизма: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М.Пруст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«В поисках утраченного времени»,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Дж.Джойс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«Улисс»,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Ф.Кафка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«Процесс».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1997964" y="3512599"/>
              <a:ext cx="237744" cy="310896"/>
            </a:xfrm>
            <a:prstGeom prst="downArrow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744968" y="475488"/>
            <a:ext cx="3712464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(Символ – от греч.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Symbolon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условный знак)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4968" y="1973580"/>
            <a:ext cx="3712464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греческого «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акме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острие, высшая точка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4968" y="3351276"/>
            <a:ext cx="3712464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Футуризм – от лат.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futurum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будущее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44968" y="4849368"/>
            <a:ext cx="3712464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лат.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— образ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730" y="121095"/>
            <a:ext cx="3954780" cy="25557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модернизма является проникновение в глубины сознания и подсознания человека, передача работы памяти, особенностей восприятия окружающего, в том, как в «мгновениях бытия» преломляется прошлое, настоящее и провидится будущее. Основным приёмом в творчестве модернистов становится «поток сознания», позволяющий запечатлеть движение мыслей, впечатлений, чувств.</a:t>
            </a:r>
          </a:p>
        </p:txBody>
      </p:sp>
      <p:sp>
        <p:nvSpPr>
          <p:cNvPr id="16" name="Стрелка вниз 15"/>
          <p:cNvSpPr/>
          <p:nvPr/>
        </p:nvSpPr>
        <p:spPr>
          <a:xfrm flipV="1">
            <a:off x="2001012" y="2620517"/>
            <a:ext cx="220980" cy="339027"/>
          </a:xfrm>
          <a:prstGeom prst="downArrow">
            <a:avLst>
              <a:gd name="adj1" fmla="val 50000"/>
              <a:gd name="adj2" fmla="val 6538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8251427"/>
              </p:ext>
            </p:extLst>
          </p:nvPr>
        </p:nvGraphicFramePr>
        <p:xfrm>
          <a:off x="893064" y="740664"/>
          <a:ext cx="10198608" cy="5838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26408" y="173736"/>
            <a:ext cx="3931920" cy="393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Вспомним!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avatars.mds.yandex.net/get-zen_doc/1542444/pub_5d4a8252e6cb9b00aca63cb2_5d4a82b835ca3100ac14a031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168" y="4749764"/>
            <a:ext cx="1630680" cy="210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"/>
          <a:stretch/>
        </p:blipFill>
        <p:spPr>
          <a:xfrm>
            <a:off x="810542" y="1755648"/>
            <a:ext cx="5361658" cy="4681728"/>
          </a:xfrm>
        </p:spPr>
      </p:pic>
      <p:grpSp>
        <p:nvGrpSpPr>
          <p:cNvPr id="6" name="Группа 5"/>
          <p:cNvGrpSpPr/>
          <p:nvPr/>
        </p:nvGrpSpPr>
        <p:grpSpPr>
          <a:xfrm>
            <a:off x="950975" y="213751"/>
            <a:ext cx="4855465" cy="1357026"/>
            <a:chOff x="-1" y="-2491018"/>
            <a:chExt cx="10198608" cy="135702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1" y="-2491018"/>
              <a:ext cx="10198608" cy="13570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01168" y="-2491018"/>
              <a:ext cx="9610344" cy="1357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Классицизм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17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итературное направление </a:t>
              </a:r>
              <a:r>
                <a:rPr lang="ru-RU" sz="17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XVII</a:t>
              </a:r>
              <a:r>
                <a:rPr lang="ru-RU" sz="17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начала </a:t>
              </a:r>
              <a:r>
                <a:rPr lang="ru-RU" sz="17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XIX</a:t>
              </a:r>
              <a:r>
                <a:rPr lang="ru-RU" sz="17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веков, основанное на подражании античным образцам.</a:t>
              </a:r>
              <a:endParaRPr lang="ru-RU" sz="17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592824" y="213752"/>
            <a:ext cx="5001768" cy="1357026"/>
            <a:chOff x="0" y="1492729"/>
            <a:chExt cx="10198608" cy="13639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492729"/>
              <a:ext cx="10198608" cy="13570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81670" y="1499607"/>
              <a:ext cx="9442435" cy="1357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Сентиментализм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Литературное направление второй половины </a:t>
              </a:r>
              <a:r>
                <a:rPr lang="ru-RU" sz="17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XVIII</a:t>
              </a:r>
              <a:r>
                <a:rPr lang="ru-RU" sz="17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начала </a:t>
              </a:r>
              <a:r>
                <a:rPr lang="ru-RU" sz="17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XIX</a:t>
              </a:r>
              <a:r>
                <a:rPr lang="ru-RU" sz="17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века. От французского слова «</a:t>
              </a:r>
              <a:r>
                <a:rPr lang="ru-RU" sz="1700" b="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Sentiment</a:t>
              </a:r>
              <a:r>
                <a:rPr lang="ru-RU" sz="1700" b="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- чувство, чувствительность.</a:t>
              </a:r>
              <a:endParaRPr lang="ru-RU" sz="17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94" y="2026834"/>
            <a:ext cx="5481828" cy="2457371"/>
          </a:xfrm>
          <a:prstGeom prst="rect">
            <a:avLst/>
          </a:prstGeom>
        </p:spPr>
      </p:pic>
      <p:pic>
        <p:nvPicPr>
          <p:cNvPr id="2050" name="Picture 2" descr="https://www.pngkit.com/png/full/675-6756653_this-free-icons-png-design-of-reading-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88" y="4809743"/>
            <a:ext cx="4900281" cy="137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2640</Words>
  <Application>Microsoft Office PowerPoint</Application>
  <PresentationFormat>Широкоэкранный</PresentationFormat>
  <Paragraphs>219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Поэзия — та же добыча радия. В грамм добыча, в годы труды. Изводишь единого слова ради Тысячи тонн словесной руды. </vt:lpstr>
      <vt:lpstr>Границы «Серебряного века»</vt:lpstr>
      <vt:lpstr>Границы «Серебряного века»</vt:lpstr>
      <vt:lpstr>Границы «Серебряного века»</vt:lpstr>
      <vt:lpstr>Границы «Серебряного века»</vt:lpstr>
      <vt:lpstr>Границы «Серебряного века»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Символизм  (Символ – от греч. Symbolon – условный знак)</vt:lpstr>
      <vt:lpstr>Презентация PowerPoint</vt:lpstr>
      <vt:lpstr>Акмеизм  (От греческого «акме» - острие, высшая точка)</vt:lpstr>
      <vt:lpstr>Футуризм  Футуризм – от лат. futurum , будущее.</vt:lpstr>
      <vt:lpstr>Имажинизм  От лат. imagо — образ </vt:lpstr>
      <vt:lpstr>Символизм  и символисты</vt:lpstr>
      <vt:lpstr>Символ</vt:lpstr>
      <vt:lpstr>Мережковский «Поэту»</vt:lpstr>
      <vt:lpstr>Мережковский «Поэту»</vt:lpstr>
      <vt:lpstr>Акмеизм и акмеисты </vt:lpstr>
      <vt:lpstr>Николай Гумилёв Сонет </vt:lpstr>
      <vt:lpstr>Презентация PowerPoint</vt:lpstr>
      <vt:lpstr>Футуризм и футуристы</vt:lpstr>
      <vt:lpstr>Давид Бурлюк  Времени весы </vt:lpstr>
      <vt:lpstr>Имажинизм и имажинисты</vt:lpstr>
      <vt:lpstr>Анатолий Мариенгоф «Степи, звезды и воды…»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и основные тенденции развития русской литературы рубежа XIX – XX вв</dc:title>
  <dc:creator>Учетная запись Майкрософт</dc:creator>
  <cp:lastModifiedBy>Учетная запись Майкрософт</cp:lastModifiedBy>
  <cp:revision>32</cp:revision>
  <dcterms:created xsi:type="dcterms:W3CDTF">2022-04-21T08:23:50Z</dcterms:created>
  <dcterms:modified xsi:type="dcterms:W3CDTF">2024-11-13T18:19:30Z</dcterms:modified>
</cp:coreProperties>
</file>