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4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6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4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2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7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6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49506-C1D7-4A8F-AC56-531DA6C1E18C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A309-3B86-43D5-9C46-6A0D9437E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6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20240802_133548_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3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" y="332740"/>
            <a:ext cx="10048488" cy="61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3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85" y="234314"/>
            <a:ext cx="9498656" cy="63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1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20240802_133548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1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20240802_133547_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0" y="5080"/>
            <a:ext cx="6852920" cy="68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08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20240802_133547_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1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4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20240802_133548_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5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_20240802_133547_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1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4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_20240802_133547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15" y="0"/>
            <a:ext cx="6854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G_20240802_133548_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0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nalizpocherka.ru/wp-content/uploads/2023/07/%D0%BF%D0%BE%D1%87%D0%B5%D1%80%D0%BA-%D0%BC%D0%B0%D1%8F%D0%BA%D0%BE%D0%B2%D1%81%D0%BA%D0%B8%D0%B9-%D0%B2%D0%BB%D0%B0%D0%B4%D0%B8%D0%BC%D0%B8%D1%80-1024x68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4842" r="9720" b="3797"/>
          <a:stretch/>
        </p:blipFill>
        <p:spPr bwMode="auto">
          <a:xfrm>
            <a:off x="2011679" y="375920"/>
            <a:ext cx="8141756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82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</cp:revision>
  <dcterms:created xsi:type="dcterms:W3CDTF">2025-03-06T11:37:57Z</dcterms:created>
  <dcterms:modified xsi:type="dcterms:W3CDTF">2025-03-06T11:53:58Z</dcterms:modified>
</cp:coreProperties>
</file>